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AEAEA"/>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a:tcStyle>
        <a:tcBdr/>
        <a:fill>
          <a:solidFill>
            <a:srgbClr val="E9FAFF"/>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
          <a:latin typeface="Founders Grotesk"/>
          <a:ea typeface="Founders Grotesk"/>
          <a:cs typeface="Founders Grotesk"/>
        </a:font>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Founders Grotesk Medium"/>
          <a:ea typeface="Founders Grotesk Medium"/>
          <a:cs typeface="Founders Grotesk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F6F4E4"/>
          </a:solidFill>
        </a:fill>
      </a:tcStyle>
    </a:band2H>
    <a:firstCol>
      <a:tcTxStyle b="off" i="off">
        <a:font>
          <a:latin typeface="Founders Grotesk Medium"/>
          <a:ea typeface="Founders Grotesk Medium"/>
          <a:cs typeface="Founders Grotesk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
          <a:latin typeface="Founders Grotesk"/>
          <a:ea typeface="Founders Grotesk"/>
          <a:cs typeface="Founders Grotesk"/>
        </a:font>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Founders Grotesk Medium"/>
          <a:ea typeface="Founders Grotesk Medium"/>
          <a:cs typeface="Founders Grotesk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
          <a:latin typeface="Founders Grotesk"/>
          <a:ea typeface="Founders Grotesk"/>
          <a:cs typeface="Founders Grotesk"/>
        </a:font>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43"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2" name="Line"/>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 name="Author and Date"/>
          <p:cNvSpPr txBox="1">
            <a:spLocks noGrp="1"/>
          </p:cNvSpPr>
          <p:nvPr>
            <p:ph type="body" sz="quarter" idx="21" hasCustomPrompt="1"/>
          </p:nvPr>
        </p:nvSpPr>
        <p:spPr>
          <a:xfrm>
            <a:off x="571500" y="12269258"/>
            <a:ext cx="23235147" cy="555245"/>
          </a:xfrm>
          <a:prstGeom prst="rect">
            <a:avLst/>
          </a:prstGeom>
        </p:spPr>
        <p:txBody>
          <a:bodyPr/>
          <a:lstStyle>
            <a:lvl1pPr defTabSz="825500">
              <a:lnSpc>
                <a:spcPct val="100000"/>
              </a:lnSpc>
              <a:tabLst/>
              <a:defRPr sz="2800" b="1" cap="all" spc="168">
                <a:solidFill>
                  <a:schemeClr val="accent4"/>
                </a:solidFill>
                <a:latin typeface="Founders Grotesk Condensed"/>
                <a:ea typeface="Founders Grotesk Condensed"/>
                <a:cs typeface="Founders Grotesk Condensed"/>
                <a:sym typeface="Founders Grotesk Condensed"/>
              </a:defRPr>
            </a:lvl1pPr>
          </a:lstStyle>
          <a:p>
            <a:r>
              <a:t>Author and Date </a:t>
            </a:r>
          </a:p>
        </p:txBody>
      </p:sp>
      <p:sp>
        <p:nvSpPr>
          <p:cNvPr id="14" name="Line"/>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5" name="Presentation Title"/>
          <p:cNvSpPr txBox="1">
            <a:spLocks noGrp="1"/>
          </p:cNvSpPr>
          <p:nvPr>
            <p:ph type="title" hasCustomPrompt="1"/>
          </p:nvPr>
        </p:nvSpPr>
        <p:spPr>
          <a:xfrm>
            <a:off x="571500" y="9525885"/>
            <a:ext cx="23235147" cy="2647065"/>
          </a:xfrm>
          <a:prstGeom prst="rect">
            <a:avLst/>
          </a:prstGeom>
        </p:spPr>
        <p:txBody>
          <a:bodyPr/>
          <a:lstStyle>
            <a:lvl1pPr>
              <a:lnSpc>
                <a:spcPct val="70000"/>
              </a:lnSpc>
              <a:defRPr sz="15000" spc="-300">
                <a:solidFill>
                  <a:srgbClr val="FFFFFF"/>
                </a:solidFill>
                <a:latin typeface="+mn-lt"/>
                <a:ea typeface="+mn-ea"/>
                <a:cs typeface="+mn-cs"/>
                <a:sym typeface="Founders Grotesk Semibold"/>
              </a:defRPr>
            </a:lvl1pPr>
          </a:lstStyle>
          <a:p>
            <a:r>
              <a:t>Presentation Title</a:t>
            </a:r>
          </a:p>
        </p:txBody>
      </p:sp>
      <p:sp>
        <p:nvSpPr>
          <p:cNvPr id="16" name="Body Level One…"/>
          <p:cNvSpPr txBox="1">
            <a:spLocks noGrp="1"/>
          </p:cNvSpPr>
          <p:nvPr>
            <p:ph type="body" sz="quarter" idx="1" hasCustomPrompt="1"/>
          </p:nvPr>
        </p:nvSpPr>
        <p:spPr>
          <a:xfrm>
            <a:off x="571500" y="847716"/>
            <a:ext cx="23235147" cy="2324101"/>
          </a:xfrm>
          <a:prstGeom prst="rect">
            <a:avLst/>
          </a:prstGeom>
        </p:spPr>
        <p:txBody>
          <a:bodyPr/>
          <a:lstStyle>
            <a:lvl1pPr defTabSz="825500">
              <a:lnSpc>
                <a:spcPct val="80000"/>
              </a:lnSpc>
              <a:tabLst/>
              <a:defRPr spc="-79">
                <a:solidFill>
                  <a:schemeClr val="accent4"/>
                </a:solidFill>
                <a:latin typeface="Founders Grotesk"/>
                <a:ea typeface="Founders Grotesk"/>
                <a:cs typeface="Founders Grotesk"/>
                <a:sym typeface="Founders Grotesk"/>
              </a:defRPr>
            </a:lvl1pPr>
            <a:lvl2pPr defTabSz="825500">
              <a:lnSpc>
                <a:spcPct val="80000"/>
              </a:lnSpc>
              <a:tabLst/>
              <a:defRPr spc="-79">
                <a:solidFill>
                  <a:schemeClr val="accent4"/>
                </a:solidFill>
                <a:latin typeface="Founders Grotesk"/>
                <a:ea typeface="Founders Grotesk"/>
                <a:cs typeface="Founders Grotesk"/>
                <a:sym typeface="Founders Grotesk"/>
              </a:defRPr>
            </a:lvl2pPr>
            <a:lvl3pPr defTabSz="825500">
              <a:lnSpc>
                <a:spcPct val="80000"/>
              </a:lnSpc>
              <a:tabLst/>
              <a:defRPr spc="-79">
                <a:solidFill>
                  <a:schemeClr val="accent4"/>
                </a:solidFill>
                <a:latin typeface="Founders Grotesk"/>
                <a:ea typeface="Founders Grotesk"/>
                <a:cs typeface="Founders Grotesk"/>
                <a:sym typeface="Founders Grotesk"/>
              </a:defRPr>
            </a:lvl3pPr>
            <a:lvl4pPr defTabSz="825500">
              <a:lnSpc>
                <a:spcPct val="80000"/>
              </a:lnSpc>
              <a:tabLst/>
              <a:defRPr spc="-79">
                <a:solidFill>
                  <a:schemeClr val="accent4"/>
                </a:solidFill>
                <a:latin typeface="Founders Grotesk"/>
                <a:ea typeface="Founders Grotesk"/>
                <a:cs typeface="Founders Grotesk"/>
                <a:sym typeface="Founders Grotesk"/>
              </a:defRPr>
            </a:lvl4pPr>
            <a:lvl5pPr defTabSz="825500">
              <a:lnSpc>
                <a:spcPct val="80000"/>
              </a:lnSpc>
              <a:tabLst/>
              <a:defRPr spc="-79">
                <a:solidFill>
                  <a:schemeClr val="accent4"/>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tatement">
    <p:bg>
      <p:bgPr>
        <a:solidFill>
          <a:srgbClr val="FFFFFF"/>
        </a:solidFill>
        <a:effectLst/>
      </p:bgPr>
    </p:bg>
    <p:spTree>
      <p:nvGrpSpPr>
        <p:cNvPr id="1" name=""/>
        <p:cNvGrpSpPr/>
        <p:nvPr/>
      </p:nvGrpSpPr>
      <p:grpSpPr>
        <a:xfrm>
          <a:off x="0" y="0"/>
          <a:ext cx="0" cy="0"/>
          <a:chOff x="0" y="0"/>
          <a:chExt cx="0" cy="0"/>
        </a:xfrm>
      </p:grpSpPr>
      <p:sp>
        <p:nvSpPr>
          <p:cNvPr id="11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1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15" name="Body Level One…"/>
          <p:cNvSpPr txBox="1">
            <a:spLocks noGrp="1"/>
          </p:cNvSpPr>
          <p:nvPr>
            <p:ph type="body" sz="half" idx="1" hasCustomPrompt="1"/>
          </p:nvPr>
        </p:nvSpPr>
        <p:spPr>
          <a:xfrm>
            <a:off x="571500" y="3898900"/>
            <a:ext cx="23236826" cy="5499100"/>
          </a:xfrm>
          <a:prstGeom prst="rect">
            <a:avLst/>
          </a:prstGeom>
        </p:spPr>
        <p:txBody>
          <a:bodyPr anchor="ctr"/>
          <a:lstStyle>
            <a:lvl1pPr defTabSz="825500">
              <a:lnSpc>
                <a:spcPct val="100000"/>
              </a:lnSpc>
              <a:tabLst/>
              <a:defRPr sz="12000" spc="-239">
                <a:solidFill>
                  <a:schemeClr val="accent1"/>
                </a:solidFill>
                <a:latin typeface="Founders Grotesk"/>
                <a:ea typeface="Founders Grotesk"/>
                <a:cs typeface="Founders Grotesk"/>
                <a:sym typeface="Founders Grotesk"/>
              </a:defRPr>
            </a:lvl1pPr>
            <a:lvl2pPr defTabSz="825500">
              <a:lnSpc>
                <a:spcPct val="100000"/>
              </a:lnSpc>
              <a:tabLst/>
              <a:defRPr sz="12000" spc="-239">
                <a:solidFill>
                  <a:schemeClr val="accent1"/>
                </a:solidFill>
                <a:latin typeface="Founders Grotesk"/>
                <a:ea typeface="Founders Grotesk"/>
                <a:cs typeface="Founders Grotesk"/>
                <a:sym typeface="Founders Grotesk"/>
              </a:defRPr>
            </a:lvl2pPr>
            <a:lvl3pPr defTabSz="825500">
              <a:lnSpc>
                <a:spcPct val="100000"/>
              </a:lnSpc>
              <a:tabLst/>
              <a:defRPr sz="12000" spc="-239">
                <a:solidFill>
                  <a:schemeClr val="accent1"/>
                </a:solidFill>
                <a:latin typeface="Founders Grotesk"/>
                <a:ea typeface="Founders Grotesk"/>
                <a:cs typeface="Founders Grotesk"/>
                <a:sym typeface="Founders Grotesk"/>
              </a:defRPr>
            </a:lvl3pPr>
            <a:lvl4pPr defTabSz="825500">
              <a:lnSpc>
                <a:spcPct val="100000"/>
              </a:lnSpc>
              <a:tabLst/>
              <a:defRPr sz="12000" spc="-239">
                <a:solidFill>
                  <a:schemeClr val="accent1"/>
                </a:solidFill>
                <a:latin typeface="Founders Grotesk"/>
                <a:ea typeface="Founders Grotesk"/>
                <a:cs typeface="Founders Grotesk"/>
                <a:sym typeface="Founders Grotesk"/>
              </a:defRPr>
            </a:lvl4pPr>
            <a:lvl5pPr defTabSz="825500">
              <a:lnSpc>
                <a:spcPct val="100000"/>
              </a:lnSpc>
              <a:tabLst/>
              <a:defRPr sz="12000" spc="-239">
                <a:solidFill>
                  <a:schemeClr val="accent1"/>
                </a:solidFill>
                <a:latin typeface="Founders Grotesk"/>
                <a:ea typeface="Founders Grotesk"/>
                <a:cs typeface="Founders Grotesk"/>
                <a:sym typeface="Founders Grotesk"/>
              </a:defRPr>
            </a:lvl5pPr>
          </a:lstStyle>
          <a:p>
            <a:r>
              <a:t>Statement</a:t>
            </a:r>
          </a:p>
          <a:p>
            <a:pPr lvl="1"/>
            <a:endParaRPr/>
          </a:p>
          <a:p>
            <a:pPr lvl="2"/>
            <a:endParaRPr/>
          </a:p>
          <a:p>
            <a:pPr lvl="3"/>
            <a:endParaRPr/>
          </a:p>
          <a:p>
            <a:pPr lvl="4"/>
            <a:endParaRPr/>
          </a:p>
        </p:txBody>
      </p:sp>
      <p:sp>
        <p:nvSpPr>
          <p:cNvPr id="116"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ig Fact">
    <p:bg>
      <p:bgPr>
        <a:solidFill>
          <a:srgbClr val="C3D9E0"/>
        </a:solidFill>
        <a:effectLst/>
      </p:bgPr>
    </p:bg>
    <p:spTree>
      <p:nvGrpSpPr>
        <p:cNvPr id="1" name=""/>
        <p:cNvGrpSpPr/>
        <p:nvPr/>
      </p:nvGrpSpPr>
      <p:grpSpPr>
        <a:xfrm>
          <a:off x="0" y="0"/>
          <a:ext cx="0" cy="0"/>
          <a:chOff x="0" y="0"/>
          <a:chExt cx="0" cy="0"/>
        </a:xfrm>
      </p:grpSpPr>
      <p:sp>
        <p:nvSpPr>
          <p:cNvPr id="123" name="Body Level One…"/>
          <p:cNvSpPr txBox="1">
            <a:spLocks noGrp="1"/>
          </p:cNvSpPr>
          <p:nvPr>
            <p:ph type="body" idx="1" hasCustomPrompt="1"/>
          </p:nvPr>
        </p:nvSpPr>
        <p:spPr>
          <a:xfrm>
            <a:off x="634999" y="1346200"/>
            <a:ext cx="23241001" cy="8451368"/>
          </a:xfrm>
          <a:prstGeom prst="rect">
            <a:avLst/>
          </a:prstGeom>
        </p:spPr>
        <p:txBody>
          <a:bodyPr anchor="b"/>
          <a:lstStyle>
            <a:lvl1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1pPr>
            <a:lvl2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2pPr>
            <a:lvl3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3pPr>
            <a:lvl4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4pPr>
            <a:lvl5pPr defTabSz="825500">
              <a:lnSpc>
                <a:spcPct val="80000"/>
              </a:lnSpc>
              <a:tabLst/>
              <a:defRPr sz="42000" spc="-419">
                <a:solidFill>
                  <a:schemeClr val="accent1"/>
                </a:solidFill>
                <a:latin typeface="Founders Grotesk Light"/>
                <a:ea typeface="Founders Grotesk Light"/>
                <a:cs typeface="Founders Grotesk Light"/>
                <a:sym typeface="Founders Grotesk Light"/>
              </a:defRPr>
            </a:lvl5pPr>
          </a:lstStyle>
          <a:p>
            <a:r>
              <a:t>100%</a:t>
            </a:r>
          </a:p>
          <a:p>
            <a:pPr lvl="1"/>
            <a:endParaRPr/>
          </a:p>
          <a:p>
            <a:pPr lvl="2"/>
            <a:endParaRPr/>
          </a:p>
          <a:p>
            <a:pPr lvl="3"/>
            <a:endParaRPr/>
          </a:p>
          <a:p>
            <a:pPr lvl="4"/>
            <a:endParaRPr/>
          </a:p>
        </p:txBody>
      </p:sp>
      <p:sp>
        <p:nvSpPr>
          <p:cNvPr id="124" name="Fact information"/>
          <p:cNvSpPr txBox="1">
            <a:spLocks noGrp="1"/>
          </p:cNvSpPr>
          <p:nvPr>
            <p:ph type="body" sz="quarter" idx="21" hasCustomPrompt="1"/>
          </p:nvPr>
        </p:nvSpPr>
        <p:spPr>
          <a:xfrm>
            <a:off x="635000" y="9170947"/>
            <a:ext cx="23241000" cy="932816"/>
          </a:xfrm>
          <a:prstGeom prst="rect">
            <a:avLst/>
          </a:prstGeom>
        </p:spPr>
        <p:txBody>
          <a:bodyPr/>
          <a:lstStyle>
            <a:lvl1pPr defTabSz="817244">
              <a:lnSpc>
                <a:spcPct val="80000"/>
              </a:lnSpc>
              <a:tabLst/>
              <a:defRPr sz="5445" spc="-54">
                <a:solidFill>
                  <a:schemeClr val="accent1"/>
                </a:solidFill>
              </a:defRPr>
            </a:lvl1pPr>
          </a:lstStyle>
          <a:p>
            <a:r>
              <a:t>Fact information</a:t>
            </a:r>
          </a:p>
        </p:txBody>
      </p:sp>
      <p:sp>
        <p:nvSpPr>
          <p:cNvPr id="125" name="Line"/>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26" name="Lin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2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C3D9E0"/>
        </a:solidFill>
        <a:effectLst/>
      </p:bgPr>
    </p:bg>
    <p:spTree>
      <p:nvGrpSpPr>
        <p:cNvPr id="1" name=""/>
        <p:cNvGrpSpPr/>
        <p:nvPr/>
      </p:nvGrpSpPr>
      <p:grpSpPr>
        <a:xfrm>
          <a:off x="0" y="0"/>
          <a:ext cx="0" cy="0"/>
          <a:chOff x="0" y="0"/>
          <a:chExt cx="0" cy="0"/>
        </a:xfrm>
      </p:grpSpPr>
      <p:sp>
        <p:nvSpPr>
          <p:cNvPr id="134" name="Line"/>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5" name="Line"/>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36" name="Attribution"/>
          <p:cNvSpPr txBox="1">
            <a:spLocks noGrp="1"/>
          </p:cNvSpPr>
          <p:nvPr>
            <p:ph type="body" sz="quarter" idx="21" hasCustomPrompt="1"/>
          </p:nvPr>
        </p:nvSpPr>
        <p:spPr>
          <a:xfrm>
            <a:off x="1148060" y="9247147"/>
            <a:ext cx="22707182" cy="932816"/>
          </a:xfrm>
          <a:prstGeom prst="rect">
            <a:avLst/>
          </a:prstGeom>
        </p:spPr>
        <p:txBody>
          <a:bodyPr anchor="ctr"/>
          <a:lstStyle>
            <a:lvl1pPr defTabSz="817244">
              <a:lnSpc>
                <a:spcPct val="80000"/>
              </a:lnSpc>
              <a:tabLst/>
              <a:defRPr sz="5445" spc="-54">
                <a:solidFill>
                  <a:schemeClr val="accent1"/>
                </a:solidFill>
              </a:defRPr>
            </a:lvl1pPr>
          </a:lstStyle>
          <a:p>
            <a:r>
              <a:t>Attribution</a:t>
            </a:r>
          </a:p>
        </p:txBody>
      </p:sp>
      <p:sp>
        <p:nvSpPr>
          <p:cNvPr id="137" name="Body Level One…"/>
          <p:cNvSpPr txBox="1">
            <a:spLocks noGrp="1"/>
          </p:cNvSpPr>
          <p:nvPr>
            <p:ph type="body" sz="half" idx="1" hasCustomPrompt="1"/>
          </p:nvPr>
        </p:nvSpPr>
        <p:spPr>
          <a:xfrm>
            <a:off x="515838" y="1325581"/>
            <a:ext cx="23241001" cy="4970080"/>
          </a:xfrm>
          <a:prstGeom prst="rect">
            <a:avLst/>
          </a:prstGeom>
        </p:spPr>
        <p:txBody>
          <a:bodyPr/>
          <a:lstStyle>
            <a:lvl1pPr marL="419100" indent="-419100" defTabSz="825500">
              <a:lnSpc>
                <a:spcPct val="80000"/>
              </a:lnSpc>
              <a:tabLst/>
              <a:defRPr sz="12000" spc="-119">
                <a:solidFill>
                  <a:schemeClr val="accent1"/>
                </a:solidFill>
                <a:latin typeface="Founders Grotesk"/>
                <a:ea typeface="Founders Grotesk"/>
                <a:cs typeface="Founders Grotesk"/>
                <a:sym typeface="Founders Grotesk"/>
              </a:defRPr>
            </a:lvl1pPr>
            <a:lvl2pPr marL="419100" indent="38100" defTabSz="825500">
              <a:lnSpc>
                <a:spcPct val="80000"/>
              </a:lnSpc>
              <a:tabLst/>
              <a:defRPr sz="12000" spc="-119">
                <a:solidFill>
                  <a:schemeClr val="accent1"/>
                </a:solidFill>
                <a:latin typeface="Founders Grotesk"/>
                <a:ea typeface="Founders Grotesk"/>
                <a:cs typeface="Founders Grotesk"/>
                <a:sym typeface="Founders Grotesk"/>
              </a:defRPr>
            </a:lvl2pPr>
            <a:lvl3pPr marL="419100" indent="495300" defTabSz="825500">
              <a:lnSpc>
                <a:spcPct val="80000"/>
              </a:lnSpc>
              <a:tabLst/>
              <a:defRPr sz="12000" spc="-119">
                <a:solidFill>
                  <a:schemeClr val="accent1"/>
                </a:solidFill>
                <a:latin typeface="Founders Grotesk"/>
                <a:ea typeface="Founders Grotesk"/>
                <a:cs typeface="Founders Grotesk"/>
                <a:sym typeface="Founders Grotesk"/>
              </a:defRPr>
            </a:lvl3pPr>
            <a:lvl4pPr marL="419100" indent="952500" defTabSz="825500">
              <a:lnSpc>
                <a:spcPct val="80000"/>
              </a:lnSpc>
              <a:tabLst/>
              <a:defRPr sz="12000" spc="-119">
                <a:solidFill>
                  <a:schemeClr val="accent1"/>
                </a:solidFill>
                <a:latin typeface="Founders Grotesk"/>
                <a:ea typeface="Founders Grotesk"/>
                <a:cs typeface="Founders Grotesk"/>
                <a:sym typeface="Founders Grotesk"/>
              </a:defRPr>
            </a:lvl4pPr>
            <a:lvl5pPr marL="419100" indent="1409700" defTabSz="825500">
              <a:lnSpc>
                <a:spcPct val="80000"/>
              </a:lnSpc>
              <a:tabLst/>
              <a:defRPr sz="12000" spc="-119">
                <a:solidFill>
                  <a:schemeClr val="accent1"/>
                </a:solidFill>
                <a:latin typeface="Founders Grotesk"/>
                <a:ea typeface="Founders Grotesk"/>
                <a:cs typeface="Founders Grotesk"/>
                <a:sym typeface="Founders Grotesk"/>
              </a:defRPr>
            </a:lvl5pPr>
          </a:lstStyle>
          <a:p>
            <a:r>
              <a:t>“Notable Quote”</a:t>
            </a:r>
          </a:p>
          <a:p>
            <a:pPr lvl="1"/>
            <a:endParaRPr/>
          </a:p>
          <a:p>
            <a:pPr lvl="2"/>
            <a:endParaRPr/>
          </a:p>
          <a:p>
            <a:pPr lvl="3"/>
            <a:endParaRPr/>
          </a:p>
          <a:p>
            <a:pPr lvl="4"/>
            <a:endParaRPr/>
          </a:p>
        </p:txBody>
      </p:sp>
      <p:sp>
        <p:nvSpPr>
          <p:cNvPr id="13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bg>
      <p:bgPr>
        <a:solidFill>
          <a:srgbClr val="FFFFFF"/>
        </a:solidFill>
        <a:effectLst/>
      </p:bgPr>
    </p:bg>
    <p:spTree>
      <p:nvGrpSpPr>
        <p:cNvPr id="1" name=""/>
        <p:cNvGrpSpPr/>
        <p:nvPr/>
      </p:nvGrpSpPr>
      <p:grpSpPr>
        <a:xfrm>
          <a:off x="0" y="0"/>
          <a:ext cx="0" cy="0"/>
          <a:chOff x="0" y="0"/>
          <a:chExt cx="0" cy="0"/>
        </a:xfrm>
      </p:grpSpPr>
      <p:sp>
        <p:nvSpPr>
          <p:cNvPr id="145" name="Image"/>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a:p>
        </p:txBody>
      </p:sp>
      <p:sp>
        <p:nvSpPr>
          <p:cNvPr id="146" name="Image"/>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a:p>
        </p:txBody>
      </p:sp>
      <p:sp>
        <p:nvSpPr>
          <p:cNvPr id="147" name="Image"/>
          <p:cNvSpPr>
            <a:spLocks noGrp="1"/>
          </p:cNvSpPr>
          <p:nvPr>
            <p:ph type="pic" idx="23"/>
          </p:nvPr>
        </p:nvSpPr>
        <p:spPr>
          <a:xfrm>
            <a:off x="571500" y="-698500"/>
            <a:ext cx="11684000" cy="14426494"/>
          </a:xfrm>
          <a:prstGeom prst="rect">
            <a:avLst/>
          </a:prstGeom>
        </p:spPr>
        <p:txBody>
          <a:bodyPr lIns="91439" tIns="45719" rIns="91439" bIns="45719">
            <a:noAutofit/>
          </a:bodyPr>
          <a:lstStyle/>
          <a:p>
            <a:endParaRPr/>
          </a:p>
        </p:txBody>
      </p:sp>
      <p:sp>
        <p:nvSpPr>
          <p:cNvPr id="148"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p:bg>
      <p:bgPr>
        <a:solidFill>
          <a:srgbClr val="FFFFFF"/>
        </a:solidFill>
        <a:effectLst/>
      </p:bgPr>
    </p:bg>
    <p:spTree>
      <p:nvGrpSpPr>
        <p:cNvPr id="1" name=""/>
        <p:cNvGrpSpPr/>
        <p:nvPr/>
      </p:nvGrpSpPr>
      <p:grpSpPr>
        <a:xfrm>
          <a:off x="0" y="0"/>
          <a:ext cx="0" cy="0"/>
          <a:chOff x="0" y="0"/>
          <a:chExt cx="0" cy="0"/>
        </a:xfrm>
      </p:grpSpPr>
      <p:sp>
        <p:nvSpPr>
          <p:cNvPr id="155" name="1054398042_3378x2084.jpg"/>
          <p:cNvSpPr>
            <a:spLocks noGrp="1"/>
          </p:cNvSpPr>
          <p:nvPr>
            <p:ph type="pic" idx="21"/>
          </p:nvPr>
        </p:nvSpPr>
        <p:spPr>
          <a:xfrm>
            <a:off x="0" y="-2984500"/>
            <a:ext cx="28333700" cy="17479999"/>
          </a:xfrm>
          <a:prstGeom prst="rect">
            <a:avLst/>
          </a:prstGeom>
        </p:spPr>
        <p:txBody>
          <a:bodyPr lIns="91439" tIns="45719" rIns="91439" bIns="45719">
            <a:noAutofit/>
          </a:bodyPr>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63"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24" name="1054398042_3378x2084.jpg"/>
          <p:cNvSpPr>
            <a:spLocks noGrp="1"/>
          </p:cNvSpPr>
          <p:nvPr>
            <p:ph type="pic" idx="21"/>
          </p:nvPr>
        </p:nvSpPr>
        <p:spPr>
          <a:xfrm>
            <a:off x="0" y="-3898900"/>
            <a:ext cx="28587700" cy="17636699"/>
          </a:xfrm>
          <a:prstGeom prst="rect">
            <a:avLst/>
          </a:prstGeom>
        </p:spPr>
        <p:txBody>
          <a:bodyPr lIns="91439" tIns="45719" rIns="91439" bIns="45719">
            <a:noAutofit/>
          </a:bodyPr>
          <a:lstStyle/>
          <a:p>
            <a:endParaRPr/>
          </a:p>
        </p:txBody>
      </p:sp>
      <p:sp>
        <p:nvSpPr>
          <p:cNvPr id="25" name="Author and Date"/>
          <p:cNvSpPr txBox="1">
            <a:spLocks noGrp="1"/>
          </p:cNvSpPr>
          <p:nvPr>
            <p:ph type="body" sz="quarter" idx="22" hasCustomPrompt="1"/>
          </p:nvPr>
        </p:nvSpPr>
        <p:spPr>
          <a:xfrm>
            <a:off x="571500" y="12269258"/>
            <a:ext cx="23241000" cy="555245"/>
          </a:xfrm>
          <a:prstGeom prst="rect">
            <a:avLst/>
          </a:prstGeom>
        </p:spPr>
        <p:txBody>
          <a:bodyPr/>
          <a:lstStyle>
            <a:lvl1pPr defTabSz="825500">
              <a:lnSpc>
                <a:spcPct val="100000"/>
              </a:lnSpc>
              <a:tabLst/>
              <a:defRPr sz="2800" b="1" cap="all" spc="168">
                <a:solidFill>
                  <a:srgbClr val="FFFFFF"/>
                </a:solidFill>
                <a:latin typeface="Founders Grotesk Condensed"/>
                <a:ea typeface="Founders Grotesk Condensed"/>
                <a:cs typeface="Founders Grotesk Condensed"/>
                <a:sym typeface="Founders Grotesk Condensed"/>
              </a:defRPr>
            </a:lvl1pPr>
          </a:lstStyle>
          <a:p>
            <a:r>
              <a:t>Author and Date</a:t>
            </a:r>
          </a:p>
        </p:txBody>
      </p:sp>
      <p:sp>
        <p:nvSpPr>
          <p:cNvPr id="26" name="Body Level One…"/>
          <p:cNvSpPr txBox="1">
            <a:spLocks noGrp="1"/>
          </p:cNvSpPr>
          <p:nvPr>
            <p:ph type="body" sz="quarter" idx="1" hasCustomPrompt="1"/>
          </p:nvPr>
        </p:nvSpPr>
        <p:spPr>
          <a:xfrm>
            <a:off x="571500" y="853952"/>
            <a:ext cx="23241000" cy="2321049"/>
          </a:xfrm>
          <a:prstGeom prst="rect">
            <a:avLst/>
          </a:prstGeom>
        </p:spPr>
        <p:txBody>
          <a:bodyPr/>
          <a:lstStyle>
            <a:lvl1pPr defTabSz="825500">
              <a:lnSpc>
                <a:spcPct val="80000"/>
              </a:lnSpc>
              <a:tabLst/>
              <a:defRPr spc="-79">
                <a:solidFill>
                  <a:srgbClr val="FFFFFF"/>
                </a:solidFill>
                <a:latin typeface="Founders Grotesk"/>
                <a:ea typeface="Founders Grotesk"/>
                <a:cs typeface="Founders Grotesk"/>
                <a:sym typeface="Founders Grotesk"/>
              </a:defRPr>
            </a:lvl1pPr>
            <a:lvl2pPr defTabSz="825500">
              <a:lnSpc>
                <a:spcPct val="80000"/>
              </a:lnSpc>
              <a:tabLst/>
              <a:defRPr spc="-79">
                <a:solidFill>
                  <a:srgbClr val="FFFFFF"/>
                </a:solidFill>
                <a:latin typeface="Founders Grotesk"/>
                <a:ea typeface="Founders Grotesk"/>
                <a:cs typeface="Founders Grotesk"/>
                <a:sym typeface="Founders Grotesk"/>
              </a:defRPr>
            </a:lvl2pPr>
            <a:lvl3pPr defTabSz="825500">
              <a:lnSpc>
                <a:spcPct val="80000"/>
              </a:lnSpc>
              <a:tabLst/>
              <a:defRPr spc="-79">
                <a:solidFill>
                  <a:srgbClr val="FFFFFF"/>
                </a:solidFill>
                <a:latin typeface="Founders Grotesk"/>
                <a:ea typeface="Founders Grotesk"/>
                <a:cs typeface="Founders Grotesk"/>
                <a:sym typeface="Founders Grotesk"/>
              </a:defRPr>
            </a:lvl3pPr>
            <a:lvl4pPr defTabSz="825500">
              <a:lnSpc>
                <a:spcPct val="80000"/>
              </a:lnSpc>
              <a:tabLst/>
              <a:defRPr spc="-79">
                <a:solidFill>
                  <a:srgbClr val="FFFFFF"/>
                </a:solidFill>
                <a:latin typeface="Founders Grotesk"/>
                <a:ea typeface="Founders Grotesk"/>
                <a:cs typeface="Founders Grotesk"/>
                <a:sym typeface="Founders Grotesk"/>
              </a:defRPr>
            </a:lvl4pPr>
            <a:lvl5pPr defTabSz="825500">
              <a:lnSpc>
                <a:spcPct val="80000"/>
              </a:lnSpc>
              <a:tabLst/>
              <a:defRPr spc="-79">
                <a:solidFill>
                  <a:srgbClr val="FFFFFF"/>
                </a:solidFill>
                <a:latin typeface="Founders Grotesk"/>
                <a:ea typeface="Founders Grotesk"/>
                <a:cs typeface="Founders Grotesk"/>
                <a:sym typeface="Founders Grotesk"/>
              </a:defRPr>
            </a:lvl5pPr>
          </a:lstStyle>
          <a:p>
            <a:r>
              <a:t>Presentation Subtitle</a:t>
            </a:r>
          </a:p>
          <a:p>
            <a:pPr lvl="1"/>
            <a:endParaRPr/>
          </a:p>
          <a:p>
            <a:pPr lvl="2"/>
            <a:endParaRPr/>
          </a:p>
          <a:p>
            <a:pPr lvl="3"/>
            <a:endParaRPr/>
          </a:p>
          <a:p>
            <a:pPr lvl="4"/>
            <a:endParaRPr/>
          </a:p>
        </p:txBody>
      </p:sp>
      <p:sp>
        <p:nvSpPr>
          <p:cNvPr id="27" name="Line"/>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 name="Line"/>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 name="Presentation Title"/>
          <p:cNvSpPr txBox="1">
            <a:spLocks noGrp="1"/>
          </p:cNvSpPr>
          <p:nvPr>
            <p:ph type="title" hasCustomPrompt="1"/>
          </p:nvPr>
        </p:nvSpPr>
        <p:spPr>
          <a:xfrm>
            <a:off x="571500" y="9525000"/>
            <a:ext cx="23241000" cy="2641600"/>
          </a:xfrm>
          <a:prstGeom prst="rect">
            <a:avLst/>
          </a:prstGeom>
        </p:spPr>
        <p:txBody>
          <a:bodyPr/>
          <a:lstStyle>
            <a:lvl1pPr>
              <a:lnSpc>
                <a:spcPct val="70000"/>
              </a:lnSpc>
              <a:defRPr sz="15000" spc="-300">
                <a:solidFill>
                  <a:srgbClr val="FFFFFF"/>
                </a:solidFill>
                <a:latin typeface="+mn-lt"/>
                <a:ea typeface="+mn-ea"/>
                <a:cs typeface="+mn-cs"/>
                <a:sym typeface="Founders Grotesk Semibold"/>
              </a:defRPr>
            </a:lvl1pPr>
          </a:lstStyle>
          <a:p>
            <a:r>
              <a:t>Presentation Title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Photo Alt">
    <p:bg>
      <p:bgPr>
        <a:solidFill>
          <a:srgbClr val="FFFFFF"/>
        </a:solidFill>
        <a:effectLst/>
      </p:bgPr>
    </p:bg>
    <p:spTree>
      <p:nvGrpSpPr>
        <p:cNvPr id="1" name=""/>
        <p:cNvGrpSpPr/>
        <p:nvPr/>
      </p:nvGrpSpPr>
      <p:grpSpPr>
        <a:xfrm>
          <a:off x="0" y="0"/>
          <a:ext cx="0" cy="0"/>
          <a:chOff x="0" y="0"/>
          <a:chExt cx="0" cy="0"/>
        </a:xfrm>
      </p:grpSpPr>
      <p:sp>
        <p:nvSpPr>
          <p:cNvPr id="37" name="520524404_2582x1617.jpg"/>
          <p:cNvSpPr>
            <a:spLocks noGrp="1"/>
          </p:cNvSpPr>
          <p:nvPr>
            <p:ph type="pic" idx="21"/>
          </p:nvPr>
        </p:nvSpPr>
        <p:spPr>
          <a:xfrm>
            <a:off x="9626600" y="-1"/>
            <a:ext cx="21901492" cy="13716001"/>
          </a:xfrm>
          <a:prstGeom prst="rect">
            <a:avLst/>
          </a:prstGeom>
        </p:spPr>
        <p:txBody>
          <a:bodyPr lIns="91439" tIns="45719" rIns="91439" bIns="45719">
            <a:noAutofit/>
          </a:bodyPr>
          <a:lstStyle/>
          <a:p>
            <a:endParaRPr/>
          </a:p>
        </p:txBody>
      </p:sp>
      <p:sp>
        <p:nvSpPr>
          <p:cNvPr id="38"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9"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40" name="Author and Date"/>
          <p:cNvSpPr txBox="1">
            <a:spLocks noGrp="1"/>
          </p:cNvSpPr>
          <p:nvPr>
            <p:ph type="body" sz="quarter" idx="22" hasCustomPrompt="1"/>
          </p:nvPr>
        </p:nvSpPr>
        <p:spPr>
          <a:xfrm>
            <a:off x="571500" y="12269258"/>
            <a:ext cx="11049000" cy="555245"/>
          </a:xfrm>
          <a:prstGeom prst="rect">
            <a:avLst/>
          </a:prstGeom>
        </p:spPr>
        <p:txBody>
          <a:bodyPr/>
          <a:lstStyle>
            <a:lvl1pPr defTabSz="825500">
              <a:lnSpc>
                <a:spcPct val="100000"/>
              </a:lnSpc>
              <a:tabLst/>
              <a:defRPr sz="2800" b="1" cap="all" spc="168">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41" name="Slide Title"/>
          <p:cNvSpPr txBox="1">
            <a:spLocks noGrp="1"/>
          </p:cNvSpPr>
          <p:nvPr>
            <p:ph type="title" hasCustomPrompt="1"/>
          </p:nvPr>
        </p:nvSpPr>
        <p:spPr>
          <a:xfrm>
            <a:off x="571500" y="4770137"/>
            <a:ext cx="11049000" cy="7036978"/>
          </a:xfrm>
          <a:prstGeom prst="rect">
            <a:avLst/>
          </a:prstGeom>
        </p:spPr>
        <p:txBody>
          <a:bodyPr/>
          <a:lstStyle>
            <a:lvl1pPr>
              <a:defRPr sz="15000" spc="-300">
                <a:solidFill>
                  <a:schemeClr val="accent1"/>
                </a:solidFill>
                <a:latin typeface="+mn-lt"/>
                <a:ea typeface="+mn-ea"/>
                <a:cs typeface="+mn-cs"/>
                <a:sym typeface="Founders Grotesk Semibold"/>
              </a:defRPr>
            </a:lvl1pPr>
          </a:lstStyle>
          <a:p>
            <a:r>
              <a:t>Slide Title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49"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50"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51" name="Author and Date"/>
          <p:cNvSpPr txBox="1">
            <a:spLocks noGrp="1"/>
          </p:cNvSpPr>
          <p:nvPr>
            <p:ph type="body" sz="quarter" idx="21" hasCustomPrompt="1"/>
          </p:nvPr>
        </p:nvSpPr>
        <p:spPr>
          <a:xfrm>
            <a:off x="571500" y="12269258"/>
            <a:ext cx="23241000" cy="555245"/>
          </a:xfrm>
          <a:prstGeom prst="rect">
            <a:avLst/>
          </a:prstGeom>
        </p:spPr>
        <p:txBody>
          <a:bodyPr/>
          <a:lstStyle>
            <a:lvl1pPr defTabSz="825500">
              <a:lnSpc>
                <a:spcPct val="100000"/>
              </a:lnSpc>
              <a:tabLst/>
              <a:defRPr sz="2800" b="1" cap="all" spc="168">
                <a:solidFill>
                  <a:schemeClr val="accent1"/>
                </a:solidFill>
                <a:latin typeface="Founders Grotesk Condensed"/>
                <a:ea typeface="Founders Grotesk Condensed"/>
                <a:cs typeface="Founders Grotesk Condensed"/>
                <a:sym typeface="Founders Grotesk Condensed"/>
              </a:defRPr>
            </a:lvl1pPr>
          </a:lstStyle>
          <a:p>
            <a:r>
              <a:t>Author and Date</a:t>
            </a:r>
          </a:p>
        </p:txBody>
      </p:sp>
      <p:sp>
        <p:nvSpPr>
          <p:cNvPr id="52" name="Body Level One…"/>
          <p:cNvSpPr txBox="1">
            <a:spLocks noGrp="1"/>
          </p:cNvSpPr>
          <p:nvPr>
            <p:ph type="body" idx="1" hasCustomPrompt="1"/>
          </p:nvPr>
        </p:nvSpPr>
        <p:spPr>
          <a:xfrm>
            <a:off x="571500" y="3904441"/>
            <a:ext cx="23241000" cy="7697009"/>
          </a:xfrm>
          <a:prstGeom prst="rect">
            <a:avLst/>
          </a:prstGeom>
        </p:spPr>
        <p:txBody>
          <a:bodyPr/>
          <a:lstStyle>
            <a:lvl1pPr marL="4572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5pPr>
          </a:lstStyle>
          <a:p>
            <a:r>
              <a:t>Slide bullet text</a:t>
            </a:r>
          </a:p>
          <a:p>
            <a:pPr lvl="1"/>
            <a:endParaRPr/>
          </a:p>
          <a:p>
            <a:pPr lvl="2"/>
            <a:endParaRPr/>
          </a:p>
          <a:p>
            <a:pPr lvl="3"/>
            <a:endParaRPr/>
          </a:p>
          <a:p>
            <a:pPr lvl="4"/>
            <a:endParaRPr/>
          </a:p>
        </p:txBody>
      </p:sp>
      <p:sp>
        <p:nvSpPr>
          <p:cNvPr id="53" name="Slide Title"/>
          <p:cNvSpPr txBox="1">
            <a:spLocks noGrp="1"/>
          </p:cNvSpPr>
          <p:nvPr>
            <p:ph type="title" hasCustomPrompt="1"/>
          </p:nvPr>
        </p:nvSpPr>
        <p:spPr>
          <a:xfrm>
            <a:off x="571500" y="652482"/>
            <a:ext cx="23241000" cy="1951018"/>
          </a:xfrm>
          <a:prstGeom prst="rect">
            <a:avLst/>
          </a:prstGeom>
        </p:spPr>
        <p:txBody>
          <a:bodyPr/>
          <a:lstStyle>
            <a:lvl1pPr>
              <a:lnSpc>
                <a:spcPct val="60000"/>
              </a:lnSpc>
              <a:defRPr sz="12000" spc="-239">
                <a:solidFill>
                  <a:schemeClr val="accent1"/>
                </a:solidFill>
                <a:latin typeface="+mn-lt"/>
                <a:ea typeface="+mn-ea"/>
                <a:cs typeface="+mn-cs"/>
                <a:sym typeface="Founders Grotesk Semibold"/>
              </a:defRPr>
            </a:lvl1pPr>
          </a:lstStyle>
          <a:p>
            <a:r>
              <a:t>Slide Title</a:t>
            </a:r>
          </a:p>
        </p:txBody>
      </p:sp>
      <p:sp>
        <p:nvSpPr>
          <p:cNvPr id="54" name="Slide Number"/>
          <p:cNvSpPr txBox="1">
            <a:spLocks noGrp="1"/>
          </p:cNvSpPr>
          <p:nvPr>
            <p:ph type="sldNum" sz="quarter" idx="2"/>
          </p:nvPr>
        </p:nvSpPr>
        <p:spPr>
          <a:xfrm>
            <a:off x="23436122" y="12268199"/>
            <a:ext cx="371756" cy="555245"/>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bg>
      <p:bgPr>
        <a:solidFill>
          <a:srgbClr val="FFFFFF"/>
        </a:solidFill>
        <a:effectLst/>
      </p:bgPr>
    </p:bg>
    <p:spTree>
      <p:nvGrpSpPr>
        <p:cNvPr id="1" name=""/>
        <p:cNvGrpSpPr/>
        <p:nvPr/>
      </p:nvGrpSpPr>
      <p:grpSpPr>
        <a:xfrm>
          <a:off x="0" y="0"/>
          <a:ext cx="0" cy="0"/>
          <a:chOff x="0" y="0"/>
          <a:chExt cx="0" cy="0"/>
        </a:xfrm>
      </p:grpSpPr>
      <p:sp>
        <p:nvSpPr>
          <p:cNvPr id="61" name="Line"/>
          <p:cNvSpPr/>
          <p:nvPr/>
        </p:nvSpPr>
        <p:spPr>
          <a:xfrm>
            <a:off x="635000" y="12192000"/>
            <a:ext cx="23118143"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62"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63" name="Body Level One…"/>
          <p:cNvSpPr txBox="1">
            <a:spLocks noGrp="1"/>
          </p:cNvSpPr>
          <p:nvPr>
            <p:ph type="body" idx="1" hasCustomPrompt="1"/>
          </p:nvPr>
        </p:nvSpPr>
        <p:spPr>
          <a:xfrm>
            <a:off x="571500" y="3898900"/>
            <a:ext cx="23241000" cy="7696200"/>
          </a:xfrm>
          <a:prstGeom prst="rect">
            <a:avLst/>
          </a:prstGeom>
        </p:spPr>
        <p:txBody>
          <a:bodyPr numCol="2" spcCol="1162050"/>
          <a:lstStyle>
            <a:lvl1pPr marL="4572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5p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71" name="Slide Subtitle"/>
          <p:cNvSpPr txBox="1">
            <a:spLocks noGrp="1"/>
          </p:cNvSpPr>
          <p:nvPr>
            <p:ph type="body" sz="quarter" idx="21" hasCustomPrompt="1"/>
          </p:nvPr>
        </p:nvSpPr>
        <p:spPr>
          <a:xfrm>
            <a:off x="13157200" y="1852248"/>
            <a:ext cx="10256838" cy="1310641"/>
          </a:xfrm>
          <a:prstGeom prst="rect">
            <a:avLst/>
          </a:prstGeom>
        </p:spPr>
        <p:txBody>
          <a:bodyPr anchor="ctr"/>
          <a:lstStyle>
            <a:lvl1pPr defTabSz="817244">
              <a:lnSpc>
                <a:spcPct val="80000"/>
              </a:lnSpc>
              <a:tabLst/>
              <a:defRPr sz="7919" spc="-79">
                <a:solidFill>
                  <a:schemeClr val="accent1"/>
                </a:solidFill>
                <a:latin typeface="Founders Grotesk"/>
                <a:ea typeface="Founders Grotesk"/>
                <a:cs typeface="Founders Grotesk"/>
                <a:sym typeface="Founders Grotesk"/>
              </a:defRPr>
            </a:lvl1pPr>
          </a:lstStyle>
          <a:p>
            <a:r>
              <a:t>Slide Subtitle</a:t>
            </a:r>
          </a:p>
        </p:txBody>
      </p:sp>
      <p:sp>
        <p:nvSpPr>
          <p:cNvPr id="72" name="683033896_1440x1778.jpg"/>
          <p:cNvSpPr>
            <a:spLocks noGrp="1"/>
          </p:cNvSpPr>
          <p:nvPr>
            <p:ph type="pic" idx="22"/>
          </p:nvPr>
        </p:nvSpPr>
        <p:spPr>
          <a:xfrm>
            <a:off x="0" y="-671784"/>
            <a:ext cx="12196747" cy="15059595"/>
          </a:xfrm>
          <a:prstGeom prst="rect">
            <a:avLst/>
          </a:prstGeom>
        </p:spPr>
        <p:txBody>
          <a:bodyPr lIns="91439" tIns="45719" rIns="91439" bIns="45719">
            <a:noAutofit/>
          </a:bodyPr>
          <a:lstStyle/>
          <a:p>
            <a:endParaRPr/>
          </a:p>
        </p:txBody>
      </p:sp>
      <p:sp>
        <p:nvSpPr>
          <p:cNvPr id="73"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74"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75" name="Slide Title"/>
          <p:cNvSpPr txBox="1">
            <a:spLocks noGrp="1"/>
          </p:cNvSpPr>
          <p:nvPr>
            <p:ph type="title" hasCustomPrompt="1"/>
          </p:nvPr>
        </p:nvSpPr>
        <p:spPr>
          <a:xfrm>
            <a:off x="13157200" y="864810"/>
            <a:ext cx="10256838" cy="1308101"/>
          </a:xfrm>
          <a:prstGeom prst="rect">
            <a:avLst/>
          </a:prstGeom>
        </p:spPr>
        <p:txBody>
          <a:bodyPr anchor="b"/>
          <a:lstStyle>
            <a:lvl1pPr>
              <a:defRPr spc="0">
                <a:solidFill>
                  <a:schemeClr val="accent1"/>
                </a:solidFill>
                <a:latin typeface="+mn-lt"/>
                <a:ea typeface="+mn-ea"/>
                <a:cs typeface="+mn-cs"/>
                <a:sym typeface="Founders Grotesk Semibold"/>
              </a:defRPr>
            </a:lvl1pPr>
          </a:lstStyle>
          <a:p>
            <a:r>
              <a:t>Slide Title </a:t>
            </a:r>
          </a:p>
        </p:txBody>
      </p:sp>
      <p:sp>
        <p:nvSpPr>
          <p:cNvPr id="76" name="Body Level One…"/>
          <p:cNvSpPr txBox="1">
            <a:spLocks noGrp="1"/>
          </p:cNvSpPr>
          <p:nvPr>
            <p:ph type="body" sz="half" idx="1" hasCustomPrompt="1"/>
          </p:nvPr>
        </p:nvSpPr>
        <p:spPr>
          <a:xfrm>
            <a:off x="13157200" y="3904441"/>
            <a:ext cx="10256838" cy="7303309"/>
          </a:xfrm>
          <a:prstGeom prst="rect">
            <a:avLst/>
          </a:prstGeom>
        </p:spPr>
        <p:txBody>
          <a:bodyPr/>
          <a:lstStyle>
            <a:lvl1pPr marL="4572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1pPr>
            <a:lvl2pPr marL="9144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2pPr>
            <a:lvl3pPr marL="13716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3pPr>
            <a:lvl4pPr marL="18288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4pPr>
            <a:lvl5pPr marL="2286000" indent="-457200" defTabSz="825500">
              <a:lnSpc>
                <a:spcPct val="80000"/>
              </a:lnSpc>
              <a:spcBef>
                <a:spcPts val="3600"/>
              </a:spcBef>
              <a:buClr>
                <a:schemeClr val="accent1"/>
              </a:buClr>
              <a:buSzPct val="100000"/>
              <a:buChar char="•"/>
              <a:tabLst/>
              <a:defRPr sz="4200" spc="-42">
                <a:solidFill>
                  <a:srgbClr val="000000"/>
                </a:solidFill>
                <a:latin typeface="Founders Grotesk Text"/>
                <a:ea typeface="Founders Grotesk Text"/>
                <a:cs typeface="Founders Grotesk Text"/>
                <a:sym typeface="Founders Grotesk Text"/>
              </a:defRPr>
            </a:lvl5pPr>
          </a:lstStyle>
          <a:p>
            <a:r>
              <a:t>Slide bullet text</a:t>
            </a:r>
          </a:p>
          <a:p>
            <a:pPr lvl="1"/>
            <a:endParaRPr/>
          </a:p>
          <a:p>
            <a:pPr lvl="2"/>
            <a:endParaRPr/>
          </a:p>
          <a:p>
            <a:pPr lvl="3"/>
            <a:endParaRPr/>
          </a:p>
          <a:p>
            <a:pPr lvl="4"/>
            <a:endParaRPr/>
          </a:p>
        </p:txBody>
      </p:sp>
      <p:sp>
        <p:nvSpPr>
          <p:cNvPr id="7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ection">
    <p:bg>
      <p:bgPr>
        <a:solidFill>
          <a:schemeClr val="accent3">
            <a:hueOff val="513816"/>
            <a:satOff val="9467"/>
            <a:lumOff val="17481"/>
          </a:schemeClr>
        </a:solidFill>
        <a:effectLst/>
      </p:bgPr>
    </p:bg>
    <p:spTree>
      <p:nvGrpSpPr>
        <p:cNvPr id="1" name=""/>
        <p:cNvGrpSpPr/>
        <p:nvPr/>
      </p:nvGrpSpPr>
      <p:grpSpPr>
        <a:xfrm>
          <a:off x="0" y="0"/>
          <a:ext cx="0" cy="0"/>
          <a:chOff x="0" y="0"/>
          <a:chExt cx="0" cy="0"/>
        </a:xfrm>
      </p:grpSpPr>
      <p:sp>
        <p:nvSpPr>
          <p:cNvPr id="84" name="Line"/>
          <p:cNvSpPr/>
          <p:nvPr/>
        </p:nvSpPr>
        <p:spPr>
          <a:xfrm>
            <a:off x="635000" y="12192000"/>
            <a:ext cx="23114000" cy="0"/>
          </a:xfrm>
          <a:prstGeom prst="line">
            <a:avLst/>
          </a:prstGeom>
          <a:ln w="381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85" name="Line"/>
          <p:cNvSpPr/>
          <p:nvPr/>
        </p:nvSpPr>
        <p:spPr>
          <a:xfrm>
            <a:off x="635000" y="9443335"/>
            <a:ext cx="23114000" cy="1"/>
          </a:xfrm>
          <a:prstGeom prst="line">
            <a:avLst/>
          </a:prstGeom>
          <a:ln w="114300">
            <a:solidFill>
              <a:schemeClr val="accent1"/>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86" name="Section Title"/>
          <p:cNvSpPr txBox="1">
            <a:spLocks noGrp="1"/>
          </p:cNvSpPr>
          <p:nvPr>
            <p:ph type="title" hasCustomPrompt="1"/>
          </p:nvPr>
        </p:nvSpPr>
        <p:spPr>
          <a:xfrm>
            <a:off x="571500" y="9530979"/>
            <a:ext cx="23241000" cy="2019301"/>
          </a:xfrm>
          <a:prstGeom prst="rect">
            <a:avLst/>
          </a:prstGeom>
        </p:spPr>
        <p:txBody>
          <a:bodyPr anchor="b"/>
          <a:lstStyle>
            <a:lvl1pPr>
              <a:lnSpc>
                <a:spcPct val="70000"/>
              </a:lnSpc>
              <a:defRPr sz="15000" spc="-300">
                <a:solidFill>
                  <a:schemeClr val="accent1"/>
                </a:solidFill>
                <a:latin typeface="+mn-lt"/>
                <a:ea typeface="+mn-ea"/>
                <a:cs typeface="+mn-cs"/>
                <a:sym typeface="Founders Grotesk Semibold"/>
              </a:defRPr>
            </a:lvl1pPr>
          </a:lstStyle>
          <a:p>
            <a:r>
              <a:t>Section Title</a:t>
            </a:r>
          </a:p>
        </p:txBody>
      </p:sp>
      <p:sp>
        <p:nvSpPr>
          <p:cNvPr id="8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Only">
    <p:bg>
      <p:bgPr>
        <a:solidFill>
          <a:srgbClr val="FFFFFF"/>
        </a:solidFill>
        <a:effectLst/>
      </p:bgPr>
    </p:bg>
    <p:spTree>
      <p:nvGrpSpPr>
        <p:cNvPr id="1" name=""/>
        <p:cNvGrpSpPr/>
        <p:nvPr/>
      </p:nvGrpSpPr>
      <p:grpSpPr>
        <a:xfrm>
          <a:off x="0" y="0"/>
          <a:ext cx="0" cy="0"/>
          <a:chOff x="0" y="0"/>
          <a:chExt cx="0" cy="0"/>
        </a:xfrm>
      </p:grpSpPr>
      <p:sp>
        <p:nvSpPr>
          <p:cNvPr id="94" name="Line"/>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95"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96" name="Slide Title"/>
          <p:cNvSpPr txBox="1">
            <a:spLocks noGrp="1"/>
          </p:cNvSpPr>
          <p:nvPr>
            <p:ph type="title" hasCustomPrompt="1"/>
          </p:nvPr>
        </p:nvSpPr>
        <p:spPr>
          <a:xfrm>
            <a:off x="571500" y="715982"/>
            <a:ext cx="23241000" cy="1951018"/>
          </a:xfrm>
          <a:prstGeom prst="rect">
            <a:avLst/>
          </a:prstGeom>
        </p:spPr>
        <p:txBody>
          <a:bodyPr/>
          <a:lstStyle>
            <a:lvl1pPr>
              <a:lnSpc>
                <a:spcPct val="60000"/>
              </a:lnSpc>
              <a:defRPr sz="12000" spc="-239">
                <a:solidFill>
                  <a:schemeClr val="accent1"/>
                </a:solidFill>
                <a:latin typeface="+mn-lt"/>
                <a:ea typeface="+mn-ea"/>
                <a:cs typeface="+mn-cs"/>
                <a:sym typeface="Founders Grotesk Semibold"/>
              </a:defRPr>
            </a:lvl1pPr>
          </a:lstStyle>
          <a:p>
            <a:r>
              <a:t>Slide Title </a:t>
            </a:r>
          </a:p>
        </p:txBody>
      </p:sp>
      <p:sp>
        <p:nvSpPr>
          <p:cNvPr id="97" name="Slide Number"/>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4" name="Agenda Title"/>
          <p:cNvSpPr txBox="1">
            <a:spLocks noGrp="1"/>
          </p:cNvSpPr>
          <p:nvPr>
            <p:ph type="title" hasCustomPrompt="1"/>
          </p:nvPr>
        </p:nvSpPr>
        <p:spPr>
          <a:prstGeom prst="rect">
            <a:avLst/>
          </a:prstGeom>
        </p:spPr>
        <p:txBody>
          <a:bodyPr/>
          <a:lstStyle/>
          <a:p>
            <a:r>
              <a:t>Agenda Title</a:t>
            </a:r>
          </a:p>
        </p:txBody>
      </p:sp>
      <p:sp>
        <p:nvSpPr>
          <p:cNvPr id="105" name="Body Level One…"/>
          <p:cNvSpPr txBox="1">
            <a:spLocks noGrp="1"/>
          </p:cNvSpPr>
          <p:nvPr>
            <p:ph type="body" idx="1" hasCustomPrompt="1"/>
          </p:nvPr>
        </p:nvSpPr>
        <p:spPr>
          <a:prstGeom prst="rect">
            <a:avLst/>
          </a:prstGeom>
        </p:spPr>
        <p:txBody>
          <a:bodyPr/>
          <a:lstStyle/>
          <a:p>
            <a:r>
              <a:t>Agenda Topics</a:t>
            </a:r>
          </a:p>
          <a:p>
            <a:pPr lvl="1"/>
            <a:endParaRPr/>
          </a:p>
          <a:p>
            <a:pPr lvl="2"/>
            <a:endParaRPr/>
          </a:p>
          <a:p>
            <a:pPr lvl="3"/>
            <a:endParaRPr/>
          </a:p>
          <a:p>
            <a:pPr lvl="4"/>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hueOff val="-42304"/>
            <a:satOff val="23749"/>
            <a:lumOff val="-45745"/>
          </a:schemeClr>
        </a:solidFill>
        <a:effectLst/>
      </p:bgPr>
    </p:bg>
    <p:spTree>
      <p:nvGrpSpPr>
        <p:cNvPr id="1" name=""/>
        <p:cNvGrpSpPr/>
        <p:nvPr/>
      </p:nvGrpSpPr>
      <p:grpSpPr>
        <a:xfrm>
          <a:off x="0" y="0"/>
          <a:ext cx="0" cy="0"/>
          <a:chOff x="0" y="0"/>
          <a:chExt cx="0" cy="0"/>
        </a:xfrm>
      </p:grpSpPr>
      <p:sp>
        <p:nvSpPr>
          <p:cNvPr id="2" name="Agenda Title"/>
          <p:cNvSpPr txBox="1">
            <a:spLocks noGrp="1"/>
          </p:cNvSpPr>
          <p:nvPr>
            <p:ph type="title" hasCustomPrompt="1"/>
          </p:nvPr>
        </p:nvSpPr>
        <p:spPr>
          <a:xfrm>
            <a:off x="575641" y="881082"/>
            <a:ext cx="23241001" cy="1951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Agenda Title</a:t>
            </a:r>
          </a:p>
        </p:txBody>
      </p:sp>
      <p:sp>
        <p:nvSpPr>
          <p:cNvPr id="3" name="Line"/>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4" name="Body Level One…"/>
          <p:cNvSpPr txBox="1">
            <a:spLocks noGrp="1"/>
          </p:cNvSpPr>
          <p:nvPr>
            <p:ph type="body" idx="1" hasCustomPrompt="1"/>
          </p:nvPr>
        </p:nvSpPr>
        <p:spPr>
          <a:xfrm>
            <a:off x="575641" y="3276600"/>
            <a:ext cx="23241001" cy="9870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Agenda Topics</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23431499" y="12268199"/>
            <a:ext cx="371756" cy="555245"/>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Founders Grotesk Condensed"/>
                <a:ea typeface="Founders Grotesk Condensed"/>
                <a:cs typeface="Founders Grotesk Condensed"/>
                <a:sym typeface="Founders Grotesk Condense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1pPr>
      <a:lvl2pPr marL="0" marR="0" indent="4572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2pPr>
      <a:lvl3pPr marL="0" marR="0" indent="9144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3pPr>
      <a:lvl4pPr marL="0" marR="0" indent="13716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4pPr>
      <a:lvl5pPr marL="0" marR="0" indent="18288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5pPr>
      <a:lvl6pPr marL="0" marR="0" indent="22860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6pPr>
      <a:lvl7pPr marL="0" marR="0" indent="27432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7pPr>
      <a:lvl8pPr marL="0" marR="0" indent="32004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8pPr>
      <a:lvl9pPr marL="0" marR="0" indent="36576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Founders Grotesk"/>
          <a:ea typeface="Founders Grotesk"/>
          <a:cs typeface="Founders Grotesk"/>
          <a:sym typeface="Founders Grotesk"/>
        </a:defRPr>
      </a:lvl9pPr>
    </p:titleStyle>
    <p:bodyStyle>
      <a:lvl1pPr marL="0" marR="0" indent="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1pPr>
      <a:lvl2pPr marL="0" marR="0" indent="4572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2pPr>
      <a:lvl3pPr marL="0" marR="0" indent="9144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3pPr>
      <a:lvl4pPr marL="0" marR="0" indent="13716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4pPr>
      <a:lvl5pPr marL="0" marR="0" indent="18288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5pPr>
      <a:lvl6pPr marL="0" marR="0" indent="22860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6pPr>
      <a:lvl7pPr marL="0" marR="0" indent="27432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7pPr>
      <a:lvl8pPr marL="0" marR="0" indent="32004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8pPr>
      <a:lvl9pPr marL="0" marR="0" indent="3657600" algn="l" defTabSz="469900" rtl="0" latinLnBrk="0">
        <a:lnSpc>
          <a:spcPct val="120000"/>
        </a:lnSpc>
        <a:spcBef>
          <a:spcPts val="0"/>
        </a:spcBef>
        <a:spcAft>
          <a:spcPts val="0"/>
        </a:spcAft>
        <a:buClrTx/>
        <a:buSzTx/>
        <a:buFontTx/>
        <a:buNone/>
        <a:tabLst>
          <a:tab pos="469900" algn="l"/>
        </a:tabLst>
        <a:defRPr sz="8000" b="0" i="0" u="none" strike="noStrike" cap="none" spc="0" baseline="0">
          <a:solidFill>
            <a:srgbClr val="C3CCB0"/>
          </a:solidFill>
          <a:uFillTx/>
          <a:latin typeface="+mn-lt"/>
          <a:ea typeface="+mn-ea"/>
          <a:cs typeface="+mn-cs"/>
          <a:sym typeface="Founders Grotesk Semibold"/>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1pPr>
      <a:lvl2pPr marL="0" marR="0" indent="4572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2pPr>
      <a:lvl3pPr marL="0" marR="0" indent="9144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3pPr>
      <a:lvl4pPr marL="0" marR="0" indent="13716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4pPr>
      <a:lvl5pPr marL="0" marR="0" indent="18288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5pPr>
      <a:lvl6pPr marL="0" marR="0" indent="22860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6pPr>
      <a:lvl7pPr marL="0" marR="0" indent="27432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7pPr>
      <a:lvl8pPr marL="0" marR="0" indent="32004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8pPr>
      <a:lvl9pPr marL="0" marR="0" indent="36576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Founders Grotesk Condense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iltonwinterhawks.com/"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mhahockeyparent.respectgroupinc.com/" TargetMode="External"/><Relationship Id="rId2" Type="http://schemas.openxmlformats.org/officeDocument/2006/relationships/hyperlink" Target="https://miltonwinterhawks.com/"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miltonwinterhawks.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HHMH 15 MAY 2021"/>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173" name="Registration Instructions HCR 3.0"/>
          <p:cNvSpPr txBox="1">
            <a:spLocks noGrp="1"/>
          </p:cNvSpPr>
          <p:nvPr>
            <p:ph type="ctrTitle"/>
          </p:nvPr>
        </p:nvSpPr>
        <p:spPr>
          <a:prstGeom prst="rect">
            <a:avLst/>
          </a:prstGeom>
        </p:spPr>
        <p:txBody>
          <a:bodyPr/>
          <a:lstStyle>
            <a:lvl1pPr defTabSz="734694">
              <a:defRPr sz="13350" spc="-266"/>
            </a:lvl1pPr>
          </a:lstStyle>
          <a:p>
            <a:r>
              <a:t>Registration Instructions HCR 3.0</a:t>
            </a:r>
          </a:p>
        </p:txBody>
      </p:sp>
      <p:sp>
        <p:nvSpPr>
          <p:cNvPr id="174" name="Hockey Canada Registry (HCR) 3.0"/>
          <p:cNvSpPr txBox="1">
            <a:spLocks noGrp="1"/>
          </p:cNvSpPr>
          <p:nvPr>
            <p:ph type="subTitle" sz="quarter" idx="1"/>
          </p:nvPr>
        </p:nvSpPr>
        <p:spPr>
          <a:prstGeom prst="rect">
            <a:avLst/>
          </a:prstGeom>
        </p:spPr>
        <p:txBody>
          <a:bodyPr/>
          <a:lstStyle/>
          <a:p>
            <a:r>
              <a:t>Hockey Canada Registry (HCR) 3.0</a:t>
            </a:r>
          </a:p>
        </p:txBody>
      </p:sp>
      <p:sp>
        <p:nvSpPr>
          <p:cNvPr id="175" name="Slide Number"/>
          <p:cNvSpPr txBox="1">
            <a:spLocks noGrp="1"/>
          </p:cNvSpPr>
          <p:nvPr>
            <p:ph type="sldNum" sz="quarter" idx="4294967295"/>
          </p:nvPr>
        </p:nvSpPr>
        <p:spPr>
          <a:xfrm>
            <a:off x="23604321" y="12268199"/>
            <a:ext cx="198934" cy="55524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43"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44"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a:t>
            </a:r>
            <a:r>
              <a:rPr dirty="0"/>
              <a:t>2021</a:t>
            </a:r>
          </a:p>
        </p:txBody>
      </p:sp>
      <p:sp>
        <p:nvSpPr>
          <p:cNvPr id="245" name="Registering…"/>
          <p:cNvSpPr txBox="1">
            <a:spLocks noGrp="1"/>
          </p:cNvSpPr>
          <p:nvPr>
            <p:ph type="title"/>
          </p:nvPr>
        </p:nvSpPr>
        <p:spPr>
          <a:xfrm>
            <a:off x="555552" y="3339511"/>
            <a:ext cx="8943011" cy="8675041"/>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You have the option of </a:t>
            </a:r>
            <a:r>
              <a:rPr lang="en-US" dirty="0">
                <a:solidFill>
                  <a:schemeClr val="bg1"/>
                </a:solidFill>
              </a:rPr>
              <a:t>r</a:t>
            </a:r>
            <a:r>
              <a:rPr dirty="0">
                <a:solidFill>
                  <a:schemeClr val="bg1"/>
                </a:solidFill>
              </a:rPr>
              <a:t>egistering an existing participant OR  register</a:t>
            </a:r>
            <a:r>
              <a:rPr lang="en-US" dirty="0">
                <a:solidFill>
                  <a:schemeClr val="bg1"/>
                </a:solidFill>
              </a:rPr>
              <a:t>ing</a:t>
            </a:r>
            <a:r>
              <a:rPr dirty="0">
                <a:solidFill>
                  <a:schemeClr val="bg1"/>
                </a:solidFill>
              </a:rPr>
              <a:t> a new participant.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lang="en-US" dirty="0">
                <a:solidFill>
                  <a:schemeClr val="bg1"/>
                </a:solidFill>
              </a:rPr>
              <a:t>I</a:t>
            </a:r>
            <a:r>
              <a:rPr dirty="0">
                <a:solidFill>
                  <a:schemeClr val="bg1"/>
                </a:solidFill>
              </a:rPr>
              <a:t>f your participant has played before, </a:t>
            </a:r>
            <a:r>
              <a:rPr lang="en-US" dirty="0">
                <a:solidFill>
                  <a:schemeClr val="bg1"/>
                </a:solidFill>
              </a:rPr>
              <a:t>select “register an existing participant.  If your participant has never played organized hockey, select “register a new participant”.</a:t>
            </a:r>
            <a:br>
              <a:rPr lang="en-US" dirty="0">
                <a:solidFill>
                  <a:schemeClr val="bg1"/>
                </a:solidFill>
              </a:rPr>
            </a:br>
            <a:br>
              <a:rPr lang="en-US" dirty="0">
                <a:solidFill>
                  <a:schemeClr val="bg1"/>
                </a:solidFill>
              </a:rPr>
            </a:br>
            <a:r>
              <a:rPr lang="en-US" dirty="0">
                <a:solidFill>
                  <a:schemeClr val="bg1"/>
                </a:solidFill>
              </a:rPr>
              <a:t>We are obligated to confirm age and residency.  If you are registering a new participant, we will be contacting you for proof of birth and address.</a:t>
            </a: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Once your selection is made, click “Start Registration”</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Let’s start with existing participant…</a:t>
            </a: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73E62294-F491-4C9A-A413-C8D8FFA766DD}"/>
              </a:ext>
            </a:extLst>
          </p:cNvPr>
          <p:cNvPicPr>
            <a:picLocks noChangeAspect="1"/>
          </p:cNvPicPr>
          <p:nvPr/>
        </p:nvPicPr>
        <p:blipFill>
          <a:blip r:embed="rId2"/>
          <a:stretch>
            <a:fillRect/>
          </a:stretch>
        </p:blipFill>
        <p:spPr>
          <a:xfrm>
            <a:off x="9750505" y="1492095"/>
            <a:ext cx="13998496" cy="7316002"/>
          </a:xfrm>
          <a:prstGeom prst="rect">
            <a:avLst/>
          </a:prstGeom>
        </p:spPr>
      </p:pic>
      <p:sp>
        <p:nvSpPr>
          <p:cNvPr id="247" name="Line"/>
          <p:cNvSpPr/>
          <p:nvPr/>
        </p:nvSpPr>
        <p:spPr>
          <a:xfrm>
            <a:off x="7475066" y="6407087"/>
            <a:ext cx="3908281" cy="290072"/>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
        <p:nvSpPr>
          <p:cNvPr id="246" name="Line"/>
          <p:cNvSpPr/>
          <p:nvPr/>
        </p:nvSpPr>
        <p:spPr>
          <a:xfrm flipV="1">
            <a:off x="7475066" y="5559148"/>
            <a:ext cx="3535056" cy="883305"/>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1"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2"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53" name="Registering…"/>
          <p:cNvSpPr txBox="1">
            <a:spLocks noGrp="1"/>
          </p:cNvSpPr>
          <p:nvPr>
            <p:ph type="title"/>
          </p:nvPr>
        </p:nvSpPr>
        <p:spPr>
          <a:xfrm>
            <a:off x="555552" y="3339511"/>
            <a:ext cx="11049000" cy="8675041"/>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EXISTING PARTICIPANT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lang="en-US" dirty="0">
                <a:solidFill>
                  <a:schemeClr val="bg1"/>
                </a:solidFill>
              </a:rPr>
              <a:t>Your player</a:t>
            </a:r>
            <a:r>
              <a:rPr dirty="0">
                <a:solidFill>
                  <a:schemeClr val="bg1"/>
                </a:solidFill>
              </a:rPr>
              <a:t> may show up in your account, but if not, you simply have to search for them and then select.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You can search by HCR# or by First, Last </a:t>
            </a:r>
            <a:r>
              <a:rPr lang="en-US" dirty="0">
                <a:solidFill>
                  <a:schemeClr val="bg1"/>
                </a:solidFill>
              </a:rPr>
              <a:t>N</a:t>
            </a:r>
            <a:r>
              <a:rPr dirty="0">
                <a:solidFill>
                  <a:schemeClr val="bg1"/>
                </a:solidFill>
              </a:rPr>
              <a:t>ame </a:t>
            </a:r>
          </a:p>
          <a:p>
            <a:pPr>
              <a:defRPr sz="3000" spc="-59">
                <a:latin typeface="Founders Grotesk"/>
                <a:ea typeface="Founders Grotesk"/>
                <a:cs typeface="Founders Grotesk"/>
                <a:sym typeface="Founders Grotesk"/>
              </a:defRPr>
            </a:pPr>
            <a:r>
              <a:rPr dirty="0">
                <a:solidFill>
                  <a:schemeClr val="bg1"/>
                </a:solidFill>
              </a:rPr>
              <a:t>AND Birthdate (required).</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Once found a list of available registrations is displayed under their name</a:t>
            </a:r>
            <a:r>
              <a:rPr lang="en-US" dirty="0">
                <a:solidFill>
                  <a:schemeClr val="bg1"/>
                </a:solidFill>
              </a:rPr>
              <a:t>.  Typically only your player will show up</a:t>
            </a:r>
            <a:r>
              <a:rPr dirty="0">
                <a:solidFill>
                  <a:schemeClr val="bg1"/>
                </a:solidFill>
              </a:rPr>
              <a:t>, but there may be multiple selections.  The default selection should be the correct one based on the birth year</a:t>
            </a:r>
            <a:r>
              <a:rPr lang="en-US" dirty="0">
                <a:solidFill>
                  <a:schemeClr val="bg1"/>
                </a:solidFill>
              </a:rPr>
              <a:t>.  Please read and confirm your player.</a:t>
            </a:r>
            <a:endParaRPr dirty="0">
              <a:solidFill>
                <a:schemeClr val="bg1"/>
              </a:solidFill>
            </a:endParaRPr>
          </a:p>
        </p:txBody>
      </p:sp>
      <p:pic>
        <p:nvPicPr>
          <p:cNvPr id="249" name="Screen Shot 2021-05-15 at 12.49.43 PM.png" descr="Screen Shot 2021-05-15 at 12.49.43 PM.png"/>
          <p:cNvPicPr>
            <a:picLocks noChangeAspect="1"/>
          </p:cNvPicPr>
          <p:nvPr/>
        </p:nvPicPr>
        <p:blipFill>
          <a:blip r:embed="rId2"/>
          <a:stretch>
            <a:fillRect/>
          </a:stretch>
        </p:blipFill>
        <p:spPr>
          <a:xfrm>
            <a:off x="11949936" y="870356"/>
            <a:ext cx="9182400" cy="7131141"/>
          </a:xfrm>
          <a:prstGeom prst="rect">
            <a:avLst/>
          </a:prstGeom>
          <a:ln w="12700">
            <a:miter lim="400000"/>
          </a:ln>
        </p:spPr>
      </p:pic>
      <p:pic>
        <p:nvPicPr>
          <p:cNvPr id="3" name="Picture 2">
            <a:extLst>
              <a:ext uri="{FF2B5EF4-FFF2-40B4-BE49-F238E27FC236}">
                <a16:creationId xmlns:a16="http://schemas.microsoft.com/office/drawing/2014/main" id="{AFE52EDB-5896-459A-BDE9-FFCCE43E287D}"/>
              </a:ext>
            </a:extLst>
          </p:cNvPr>
          <p:cNvPicPr>
            <a:picLocks noChangeAspect="1"/>
          </p:cNvPicPr>
          <p:nvPr/>
        </p:nvPicPr>
        <p:blipFill>
          <a:blip r:embed="rId3"/>
          <a:stretch>
            <a:fillRect/>
          </a:stretch>
        </p:blipFill>
        <p:spPr>
          <a:xfrm>
            <a:off x="14126547" y="6407647"/>
            <a:ext cx="7631567" cy="5152346"/>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58"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59" name="Registering…"/>
          <p:cNvSpPr txBox="1">
            <a:spLocks noGrp="1"/>
          </p:cNvSpPr>
          <p:nvPr>
            <p:ph type="title"/>
          </p:nvPr>
        </p:nvSpPr>
        <p:spPr>
          <a:xfrm>
            <a:off x="555552" y="3439700"/>
            <a:ext cx="10642375"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EXISTING PARTICIPANT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Again,  the default selection should be the correct one based on the birth year, however, READ and CONFIRM carefully!</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The example on the right, shows an example of multiple selections. </a:t>
            </a:r>
            <a:r>
              <a:rPr lang="en-US" dirty="0">
                <a:solidFill>
                  <a:schemeClr val="bg1"/>
                </a:solidFill>
              </a:rPr>
              <a:t>Ensure</a:t>
            </a:r>
            <a:r>
              <a:rPr dirty="0">
                <a:solidFill>
                  <a:schemeClr val="bg1"/>
                </a:solidFill>
              </a:rPr>
              <a:t> the proper registration </a:t>
            </a:r>
            <a:r>
              <a:rPr lang="en-US" dirty="0">
                <a:solidFill>
                  <a:schemeClr val="bg1"/>
                </a:solidFill>
              </a:rPr>
              <a:t>is selected </a:t>
            </a:r>
            <a:r>
              <a:rPr dirty="0">
                <a:solidFill>
                  <a:schemeClr val="bg1"/>
                </a:solidFill>
              </a:rPr>
              <a:t>based on BIRTH YEAR</a:t>
            </a:r>
            <a:r>
              <a:rPr lang="en-US" dirty="0">
                <a:solidFill>
                  <a:schemeClr val="bg1"/>
                </a:solidFill>
              </a:rPr>
              <a:t>.</a:t>
            </a:r>
            <a:endParaRPr dirty="0">
              <a:solidFill>
                <a:schemeClr val="bg1"/>
              </a:solidFill>
            </a:endParaRPr>
          </a:p>
          <a:p>
            <a:pPr>
              <a:defRPr sz="3000" spc="-59"/>
            </a:pPr>
            <a:endParaRPr dirty="0">
              <a:solidFill>
                <a:schemeClr val="bg1"/>
              </a:solidFill>
            </a:endParaRPr>
          </a:p>
          <a:p>
            <a:pPr>
              <a:defRPr sz="3000" spc="-59">
                <a:solidFill>
                  <a:schemeClr val="accent5"/>
                </a:solidFill>
              </a:defRPr>
            </a:pPr>
            <a:r>
              <a:rPr dirty="0">
                <a:solidFill>
                  <a:schemeClr val="bg1"/>
                </a:solidFill>
              </a:rPr>
              <a:t>Then click “Next”</a:t>
            </a:r>
          </a:p>
        </p:txBody>
      </p:sp>
      <p:pic>
        <p:nvPicPr>
          <p:cNvPr id="3" name="Picture 2">
            <a:extLst>
              <a:ext uri="{FF2B5EF4-FFF2-40B4-BE49-F238E27FC236}">
                <a16:creationId xmlns:a16="http://schemas.microsoft.com/office/drawing/2014/main" id="{DBA1D3EE-1A6E-4DAC-9CF3-2B9E6B5BE9DE}"/>
              </a:ext>
            </a:extLst>
          </p:cNvPr>
          <p:cNvPicPr>
            <a:picLocks noChangeAspect="1"/>
          </p:cNvPicPr>
          <p:nvPr/>
        </p:nvPicPr>
        <p:blipFill>
          <a:blip r:embed="rId2"/>
          <a:stretch>
            <a:fillRect/>
          </a:stretch>
        </p:blipFill>
        <p:spPr>
          <a:xfrm>
            <a:off x="11570628" y="2996503"/>
            <a:ext cx="7404405" cy="4998981"/>
          </a:xfrm>
          <a:prstGeom prst="rect">
            <a:avLst/>
          </a:prstGeom>
        </p:spPr>
      </p:pic>
      <p:sp>
        <p:nvSpPr>
          <p:cNvPr id="264" name="Pick the applicable registration, by reference to birth year!"/>
          <p:cNvSpPr txBox="1"/>
          <p:nvPr/>
        </p:nvSpPr>
        <p:spPr>
          <a:xfrm>
            <a:off x="19145185" y="4806928"/>
            <a:ext cx="3253328"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rPr lang="en-US" dirty="0"/>
              <a:t>Ensure </a:t>
            </a:r>
            <a:r>
              <a:rPr dirty="0"/>
              <a:t>the </a:t>
            </a:r>
            <a:r>
              <a:rPr lang="en-US" dirty="0"/>
              <a:t>correct</a:t>
            </a:r>
            <a:br>
              <a:rPr dirty="0"/>
            </a:br>
            <a:r>
              <a:rPr dirty="0"/>
              <a:t>registration, by</a:t>
            </a:r>
            <a:br>
              <a:rPr dirty="0"/>
            </a:br>
            <a:r>
              <a:rPr dirty="0"/>
              <a:t>birth year</a:t>
            </a:r>
            <a:r>
              <a:rPr lang="en-US" dirty="0"/>
              <a:t> is selected</a:t>
            </a:r>
            <a:r>
              <a:rPr dirty="0"/>
              <a:t>!</a:t>
            </a:r>
          </a:p>
        </p:txBody>
      </p:sp>
      <p:sp>
        <p:nvSpPr>
          <p:cNvPr id="261" name="Line"/>
          <p:cNvSpPr/>
          <p:nvPr/>
        </p:nvSpPr>
        <p:spPr>
          <a:xfrm flipH="1">
            <a:off x="17244507" y="5458388"/>
            <a:ext cx="2074033" cy="1"/>
          </a:xfrm>
          <a:prstGeom prst="line">
            <a:avLst/>
          </a:prstGeom>
          <a:ln w="1143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6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68"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69" name="Registering…"/>
          <p:cNvSpPr txBox="1">
            <a:spLocks noGrp="1"/>
          </p:cNvSpPr>
          <p:nvPr>
            <p:ph type="title"/>
          </p:nvPr>
        </p:nvSpPr>
        <p:spPr>
          <a:xfrm>
            <a:off x="555552" y="1295498"/>
            <a:ext cx="10642375" cy="10819244"/>
          </a:xfrm>
          <a:prstGeom prst="rect">
            <a:avLst/>
          </a:prstGeom>
        </p:spPr>
        <p:txBody>
          <a:bodyPr>
            <a:normAutofit/>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NEW PARTICIPANT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The process for a new participant is the same as explained previously, except BEFORE you get to available registrations you will be filling out all the information for the new participant, including all your information, address etc.</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Remember to only select NEW Participant if they have never played hockey before with</a:t>
            </a:r>
            <a:r>
              <a:rPr lang="en-US" dirty="0">
                <a:solidFill>
                  <a:schemeClr val="bg1"/>
                </a:solidFill>
              </a:rPr>
              <a:t>in Canada.</a:t>
            </a:r>
            <a:endParaRPr dirty="0">
              <a:solidFill>
                <a:schemeClr val="bg1"/>
              </a:solidFill>
            </a:endParaRPr>
          </a:p>
          <a:p>
            <a:pPr>
              <a:defRPr sz="3000" spc="-59"/>
            </a:pPr>
            <a:br>
              <a:rPr lang="en-US" dirty="0">
                <a:solidFill>
                  <a:schemeClr val="bg1"/>
                </a:solidFill>
              </a:rPr>
            </a:br>
            <a:r>
              <a:rPr lang="en-US" dirty="0">
                <a:solidFill>
                  <a:schemeClr val="bg1"/>
                </a:solidFill>
                <a:highlight>
                  <a:srgbClr val="FFFF00"/>
                </a:highlight>
              </a:rPr>
              <a:t>We will be contacting you prior to your first ice time for proof of age (birth certificate or passport) and residency (parent/guardian drivers licenses).</a:t>
            </a:r>
            <a:br>
              <a:rPr lang="en-US" dirty="0">
                <a:solidFill>
                  <a:schemeClr val="bg1"/>
                </a:solidFill>
              </a:rPr>
            </a:br>
            <a:br>
              <a:rPr lang="en-US" dirty="0">
                <a:solidFill>
                  <a:schemeClr val="bg1"/>
                </a:solidFill>
              </a:rPr>
            </a:br>
            <a:r>
              <a:rPr lang="en-US" dirty="0">
                <a:solidFill>
                  <a:schemeClr val="bg1"/>
                </a:solidFill>
              </a:rPr>
              <a:t>The email you enter here does not have to be the same email you used for your log in.   It MUST be the email you wish to be used for your coach or the MMHA to contact you. Please use an email you check frequently.</a:t>
            </a:r>
            <a:endParaRPr dirty="0">
              <a:solidFill>
                <a:schemeClr val="bg1"/>
              </a:solidFill>
            </a:endParaRPr>
          </a:p>
        </p:txBody>
      </p:sp>
      <p:pic>
        <p:nvPicPr>
          <p:cNvPr id="3" name="Picture 2">
            <a:extLst>
              <a:ext uri="{FF2B5EF4-FFF2-40B4-BE49-F238E27FC236}">
                <a16:creationId xmlns:a16="http://schemas.microsoft.com/office/drawing/2014/main" id="{93FE56BC-A9BB-4000-988C-891A4677E8A0}"/>
              </a:ext>
            </a:extLst>
          </p:cNvPr>
          <p:cNvPicPr>
            <a:picLocks noChangeAspect="1"/>
          </p:cNvPicPr>
          <p:nvPr/>
        </p:nvPicPr>
        <p:blipFill>
          <a:blip r:embed="rId2"/>
          <a:stretch>
            <a:fillRect/>
          </a:stretch>
        </p:blipFill>
        <p:spPr>
          <a:xfrm>
            <a:off x="12540344" y="891476"/>
            <a:ext cx="8490856" cy="1081924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74"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75"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76" name="Registering…"/>
          <p:cNvSpPr txBox="1">
            <a:spLocks noGrp="1"/>
          </p:cNvSpPr>
          <p:nvPr>
            <p:ph type="title"/>
          </p:nvPr>
        </p:nvSpPr>
        <p:spPr>
          <a:xfrm>
            <a:off x="555552" y="3439700"/>
            <a:ext cx="10642375" cy="8675042"/>
          </a:xfrm>
          <a:prstGeom prst="rect">
            <a:avLst/>
          </a:prstGeom>
        </p:spPr>
        <p:txBody>
          <a:bodyPr>
            <a:normAutofit/>
          </a:bodyPr>
          <a:lstStyle/>
          <a:p>
            <a:pPr defTabSz="784225">
              <a:defRPr sz="12540" spc="-250"/>
            </a:pPr>
            <a:r>
              <a:rPr lang="en-US" dirty="0">
                <a:solidFill>
                  <a:schemeClr val="bg1"/>
                </a:solidFill>
              </a:rPr>
              <a:t>…</a:t>
            </a:r>
            <a:r>
              <a:rPr dirty="0">
                <a:solidFill>
                  <a:schemeClr val="bg1"/>
                </a:solidFill>
              </a:rPr>
              <a:t>Registering</a:t>
            </a:r>
          </a:p>
          <a:p>
            <a:pPr defTabSz="784225">
              <a:defRPr sz="4750" spc="-95"/>
            </a:pPr>
            <a:endParaRPr dirty="0">
              <a:solidFill>
                <a:schemeClr val="bg1"/>
              </a:solidFill>
            </a:endParaRPr>
          </a:p>
          <a:p>
            <a:pPr defTabSz="784225">
              <a:defRPr sz="2850" u="sng" spc="-57"/>
            </a:pPr>
            <a:r>
              <a:rPr dirty="0">
                <a:solidFill>
                  <a:schemeClr val="bg1"/>
                </a:solidFill>
              </a:rPr>
              <a:t>Questionnaire</a:t>
            </a:r>
          </a:p>
          <a:p>
            <a:pPr defTabSz="784225">
              <a:defRPr sz="2850" spc="-57">
                <a:latin typeface="Founders Grotesk"/>
                <a:ea typeface="Founders Grotesk"/>
                <a:cs typeface="Founders Grotesk"/>
                <a:sym typeface="Founders Grotesk"/>
              </a:defRPr>
            </a:pPr>
            <a:endParaRPr dirty="0">
              <a:solidFill>
                <a:schemeClr val="bg1"/>
              </a:solidFill>
            </a:endParaRPr>
          </a:p>
          <a:p>
            <a:pPr defTabSz="784225">
              <a:defRPr sz="2850" spc="-57">
                <a:latin typeface="Founders Grotesk"/>
                <a:ea typeface="Founders Grotesk"/>
                <a:cs typeface="Founders Grotesk"/>
                <a:sym typeface="Founders Grotesk"/>
              </a:defRPr>
            </a:pPr>
            <a:r>
              <a:rPr dirty="0">
                <a:solidFill>
                  <a:schemeClr val="bg1"/>
                </a:solidFill>
              </a:rPr>
              <a:t>Once the participant</a:t>
            </a:r>
            <a:r>
              <a:rPr lang="en-US" dirty="0">
                <a:solidFill>
                  <a:schemeClr val="bg1"/>
                </a:solidFill>
              </a:rPr>
              <a:t> and their category</a:t>
            </a:r>
            <a:r>
              <a:rPr dirty="0">
                <a:solidFill>
                  <a:schemeClr val="bg1"/>
                </a:solidFill>
              </a:rPr>
              <a:t> is selected, the next step is </a:t>
            </a:r>
            <a:r>
              <a:rPr lang="en-US" dirty="0">
                <a:solidFill>
                  <a:schemeClr val="bg1"/>
                </a:solidFill>
              </a:rPr>
              <a:t>reviewing the </a:t>
            </a:r>
            <a:r>
              <a:rPr dirty="0">
                <a:solidFill>
                  <a:schemeClr val="bg1"/>
                </a:solidFill>
              </a:rPr>
              <a:t> questionnaire.   </a:t>
            </a:r>
            <a:r>
              <a:rPr lang="en-US" dirty="0">
                <a:solidFill>
                  <a:schemeClr val="bg1"/>
                </a:solidFill>
              </a:rPr>
              <a:t>You are required, to fill this out for each player you register.  This is how Hockey Canada has set up the platform.</a:t>
            </a:r>
            <a:endParaRPr dirty="0">
              <a:solidFill>
                <a:schemeClr val="bg1"/>
              </a:solidFill>
            </a:endParaRPr>
          </a:p>
          <a:p>
            <a:pPr defTabSz="784225">
              <a:defRPr sz="2850" spc="-57">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62C16970-A9EC-4160-904F-34301E10A3BA}"/>
              </a:ext>
            </a:extLst>
          </p:cNvPr>
          <p:cNvPicPr>
            <a:picLocks noChangeAspect="1"/>
          </p:cNvPicPr>
          <p:nvPr/>
        </p:nvPicPr>
        <p:blipFill>
          <a:blip r:embed="rId2"/>
          <a:stretch>
            <a:fillRect/>
          </a:stretch>
        </p:blipFill>
        <p:spPr>
          <a:xfrm>
            <a:off x="13883952" y="638195"/>
            <a:ext cx="8167126" cy="11631063"/>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Line"/>
          <p:cNvSpPr/>
          <p:nvPr/>
        </p:nvSpPr>
        <p:spPr>
          <a:xfrm>
            <a:off x="635000" y="12192000"/>
            <a:ext cx="23114000" cy="0"/>
          </a:xfrm>
          <a:prstGeom prst="line">
            <a:avLst/>
          </a:prstGeom>
          <a:ln w="114300">
            <a:solidFill>
              <a:schemeClr val="bg1">
                <a:lumMod val="25000"/>
                <a:lumOff val="75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0"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1"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82" name="Registering…"/>
          <p:cNvSpPr txBox="1">
            <a:spLocks noGrp="1"/>
          </p:cNvSpPr>
          <p:nvPr>
            <p:ph type="title"/>
          </p:nvPr>
        </p:nvSpPr>
        <p:spPr>
          <a:xfrm>
            <a:off x="555552" y="3439699"/>
            <a:ext cx="10642375" cy="7850341"/>
          </a:xfrm>
          <a:prstGeom prst="rect">
            <a:avLst/>
          </a:prstGeom>
        </p:spPr>
        <p:txBody>
          <a:bodyPr>
            <a:normAutofit/>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Optional Items</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Once you have clicked “Next” on the questionnaire you will be brought to the </a:t>
            </a:r>
            <a:r>
              <a:rPr lang="en-US" dirty="0">
                <a:solidFill>
                  <a:schemeClr val="bg1"/>
                </a:solidFill>
              </a:rPr>
              <a:t>optional items for purchase. </a:t>
            </a:r>
            <a:br>
              <a:rPr lang="en-US" dirty="0">
                <a:solidFill>
                  <a:schemeClr val="bg1"/>
                </a:solidFill>
              </a:rPr>
            </a:br>
            <a:br>
              <a:rPr lang="en-US" dirty="0">
                <a:solidFill>
                  <a:schemeClr val="bg1"/>
                </a:solidFill>
              </a:rPr>
            </a:br>
            <a:r>
              <a:rPr lang="en-US" dirty="0">
                <a:solidFill>
                  <a:schemeClr val="bg1"/>
                </a:solidFill>
              </a:rPr>
              <a:t>Tryout packages are optional and should only be selected if your player is trying out for one of our rep teams in the fall. </a:t>
            </a:r>
            <a:br>
              <a:rPr lang="en-US" dirty="0">
                <a:solidFill>
                  <a:schemeClr val="bg1"/>
                </a:solidFill>
              </a:rPr>
            </a:br>
            <a:r>
              <a:rPr lang="en-US" dirty="0">
                <a:solidFill>
                  <a:schemeClr val="bg1"/>
                </a:solidFill>
              </a:rPr>
              <a:t>In order to tryout, registration must be complete and paid by July 5</a:t>
            </a:r>
            <a:r>
              <a:rPr lang="en-US" baseline="30000" dirty="0">
                <a:solidFill>
                  <a:schemeClr val="bg1"/>
                </a:solidFill>
              </a:rPr>
              <a:t>th</a:t>
            </a:r>
            <a:r>
              <a:rPr lang="en-US" dirty="0">
                <a:solidFill>
                  <a:schemeClr val="bg1"/>
                </a:solidFill>
              </a:rPr>
              <a:t>.  </a:t>
            </a:r>
            <a:br>
              <a:rPr lang="en-US" dirty="0">
                <a:solidFill>
                  <a:schemeClr val="bg1"/>
                </a:solidFill>
              </a:rPr>
            </a:br>
            <a:r>
              <a:rPr lang="en-US" dirty="0">
                <a:solidFill>
                  <a:schemeClr val="bg1"/>
                </a:solidFill>
              </a:rPr>
              <a:t>If your player is trying out, Select the appropriate tryout package by year of birth.  </a:t>
            </a: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You must select the “+” to add a tryout </a:t>
            </a:r>
            <a:r>
              <a:rPr lang="en-US" dirty="0">
                <a:solidFill>
                  <a:schemeClr val="bg1"/>
                </a:solidFill>
              </a:rPr>
              <a:t>package</a:t>
            </a:r>
            <a:r>
              <a:rPr dirty="0">
                <a:solidFill>
                  <a:schemeClr val="bg1"/>
                </a:solidFill>
              </a:rPr>
              <a:t> to your cart.  If you do not wish to purchase a tryout </a:t>
            </a:r>
            <a:r>
              <a:rPr lang="en-US" dirty="0">
                <a:solidFill>
                  <a:schemeClr val="bg1"/>
                </a:solidFill>
              </a:rPr>
              <a:t>package</a:t>
            </a:r>
            <a:r>
              <a:rPr dirty="0">
                <a:solidFill>
                  <a:schemeClr val="bg1"/>
                </a:solidFill>
              </a:rPr>
              <a:t>, simply leave it at zero.</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Click Next</a:t>
            </a:r>
          </a:p>
        </p:txBody>
      </p:sp>
      <p:pic>
        <p:nvPicPr>
          <p:cNvPr id="3" name="Picture 2">
            <a:extLst>
              <a:ext uri="{FF2B5EF4-FFF2-40B4-BE49-F238E27FC236}">
                <a16:creationId xmlns:a16="http://schemas.microsoft.com/office/drawing/2014/main" id="{F619B942-FF7E-4A0F-B4C4-F8859CF34B7B}"/>
              </a:ext>
            </a:extLst>
          </p:cNvPr>
          <p:cNvPicPr>
            <a:picLocks noChangeAspect="1"/>
          </p:cNvPicPr>
          <p:nvPr/>
        </p:nvPicPr>
        <p:blipFill>
          <a:blip r:embed="rId2"/>
          <a:stretch>
            <a:fillRect/>
          </a:stretch>
        </p:blipFill>
        <p:spPr>
          <a:xfrm>
            <a:off x="12483940" y="1115157"/>
            <a:ext cx="10991880" cy="937245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89"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0"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91" name="Registering…"/>
          <p:cNvSpPr txBox="1">
            <a:spLocks noGrp="1"/>
          </p:cNvSpPr>
          <p:nvPr>
            <p:ph type="title"/>
          </p:nvPr>
        </p:nvSpPr>
        <p:spPr>
          <a:xfrm>
            <a:off x="555552" y="3439700"/>
            <a:ext cx="10642375"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Waivers</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Next are the waivers.  Th</a:t>
            </a:r>
            <a:r>
              <a:rPr lang="en-US" dirty="0">
                <a:solidFill>
                  <a:schemeClr val="bg1"/>
                </a:solidFill>
              </a:rPr>
              <a:t>ese</a:t>
            </a:r>
            <a:r>
              <a:rPr dirty="0">
                <a:solidFill>
                  <a:schemeClr val="bg1"/>
                </a:solidFill>
              </a:rPr>
              <a:t> will include </a:t>
            </a:r>
            <a:r>
              <a:rPr lang="en-US" dirty="0">
                <a:solidFill>
                  <a:schemeClr val="bg1"/>
                </a:solidFill>
              </a:rPr>
              <a:t>mandatory </a:t>
            </a:r>
            <a:r>
              <a:rPr dirty="0">
                <a:solidFill>
                  <a:schemeClr val="bg1"/>
                </a:solidFill>
              </a:rPr>
              <a:t>Hockey Canada waivers </a:t>
            </a:r>
            <a:r>
              <a:rPr lang="en-US" dirty="0">
                <a:solidFill>
                  <a:schemeClr val="bg1"/>
                </a:solidFill>
              </a:rPr>
              <a:t>along with our own.</a:t>
            </a:r>
            <a:br>
              <a:rPr lang="en-US" dirty="0">
                <a:solidFill>
                  <a:schemeClr val="bg1"/>
                </a:solidFill>
              </a:rPr>
            </a:br>
            <a:endParaRPr dirty="0">
              <a:solidFill>
                <a:schemeClr val="bg1"/>
              </a:solidFill>
            </a:endParaRP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1A82BCCD-FE22-4094-8038-5B2505E422B0}"/>
              </a:ext>
            </a:extLst>
          </p:cNvPr>
          <p:cNvPicPr>
            <a:picLocks noChangeAspect="1"/>
          </p:cNvPicPr>
          <p:nvPr/>
        </p:nvPicPr>
        <p:blipFill>
          <a:blip r:embed="rId2"/>
          <a:stretch>
            <a:fillRect/>
          </a:stretch>
        </p:blipFill>
        <p:spPr>
          <a:xfrm>
            <a:off x="12192000" y="736091"/>
            <a:ext cx="8633927" cy="11295281"/>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99"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0"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301" name="Registering…"/>
          <p:cNvSpPr txBox="1">
            <a:spLocks noGrp="1"/>
          </p:cNvSpPr>
          <p:nvPr>
            <p:ph type="title"/>
          </p:nvPr>
        </p:nvSpPr>
        <p:spPr>
          <a:xfrm>
            <a:off x="555552" y="3439700"/>
            <a:ext cx="10642375"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Checking Out? Registering another player?</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Once you have clicked on the last waiver you are brought here.  It asks if you want to proceed to checkout or if you want to register another.   If you accidentally press the wrong selection, you will get another chance to go to payment</a:t>
            </a:r>
            <a:r>
              <a:rPr lang="en-US" dirty="0">
                <a:solidFill>
                  <a:schemeClr val="bg1"/>
                </a:solidFill>
              </a:rPr>
              <a:t>,</a:t>
            </a:r>
            <a:r>
              <a:rPr dirty="0">
                <a:solidFill>
                  <a:schemeClr val="bg1"/>
                </a:solidFill>
              </a:rPr>
              <a:t> or register another participant depending on what you selected.  </a:t>
            </a:r>
          </a:p>
        </p:txBody>
      </p:sp>
      <p:pic>
        <p:nvPicPr>
          <p:cNvPr id="302" name="Screen Shot 2021-05-15 at 12.54.32 PM.png" descr="Screen Shot 2021-05-15 at 12.54.32 PM.png"/>
          <p:cNvPicPr>
            <a:picLocks noChangeAspect="1"/>
          </p:cNvPicPr>
          <p:nvPr/>
        </p:nvPicPr>
        <p:blipFill>
          <a:blip r:embed="rId2"/>
          <a:stretch>
            <a:fillRect/>
          </a:stretch>
        </p:blipFill>
        <p:spPr>
          <a:xfrm>
            <a:off x="13174073" y="3655004"/>
            <a:ext cx="9283701" cy="47498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8"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09"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310" name="Registering…"/>
          <p:cNvSpPr txBox="1">
            <a:spLocks noGrp="1"/>
          </p:cNvSpPr>
          <p:nvPr>
            <p:ph type="title"/>
          </p:nvPr>
        </p:nvSpPr>
        <p:spPr>
          <a:xfrm>
            <a:off x="555552" y="3439700"/>
            <a:ext cx="10642375"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Made a Mistake/Forgot Something? No Problem</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Review your “order”.  If something isn’t correct you can:</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1. Remove optional items (i.e. Tryout Card) or</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2. Edit the registration</a:t>
            </a:r>
            <a:r>
              <a:rPr lang="en-US" dirty="0">
                <a:solidFill>
                  <a:schemeClr val="bg1"/>
                </a:solidFill>
              </a:rPr>
              <a:t>-</a:t>
            </a:r>
            <a:r>
              <a:rPr dirty="0">
                <a:solidFill>
                  <a:schemeClr val="bg1"/>
                </a:solidFill>
              </a:rPr>
              <a:t> it will take you back to the </a:t>
            </a:r>
            <a:r>
              <a:rPr lang="en-US" dirty="0">
                <a:solidFill>
                  <a:schemeClr val="bg1"/>
                </a:solidFill>
              </a:rPr>
              <a:t>first screen for that</a:t>
            </a:r>
            <a:r>
              <a:rPr dirty="0">
                <a:solidFill>
                  <a:schemeClr val="bg1"/>
                </a:solidFill>
              </a:rPr>
              <a:t> member</a:t>
            </a:r>
            <a:r>
              <a:rPr lang="en-US" dirty="0">
                <a:solidFill>
                  <a:schemeClr val="bg1"/>
                </a:solidFill>
              </a:rPr>
              <a:t>’s registration </a:t>
            </a:r>
            <a:r>
              <a:rPr dirty="0">
                <a:solidFill>
                  <a:schemeClr val="bg1"/>
                </a:solidFill>
              </a:rPr>
              <a:t> and you can redo it.  (e.g. selected wrong birth year, forgot to add the tryout </a:t>
            </a:r>
            <a:r>
              <a:rPr lang="en-US" dirty="0">
                <a:solidFill>
                  <a:schemeClr val="bg1"/>
                </a:solidFill>
              </a:rPr>
              <a:t>package</a:t>
            </a:r>
            <a:r>
              <a:rPr dirty="0">
                <a:solidFill>
                  <a:schemeClr val="bg1"/>
                </a:solidFill>
              </a:rPr>
              <a:t>, etc</a:t>
            </a:r>
            <a:r>
              <a:rPr lang="en-US" dirty="0">
                <a:solidFill>
                  <a:schemeClr val="bg1"/>
                </a:solidFill>
              </a:rPr>
              <a:t>.</a:t>
            </a:r>
            <a:r>
              <a:rPr dirty="0">
                <a:solidFill>
                  <a:schemeClr val="bg1"/>
                </a:solidFill>
              </a:rPr>
              <a:t>)</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**NOTE FEES AND ITEMS ARE FOR EXAMPLE ONLY AND</a:t>
            </a:r>
            <a:br>
              <a:rPr lang="en-US" dirty="0">
                <a:solidFill>
                  <a:schemeClr val="bg1"/>
                </a:solidFill>
              </a:rPr>
            </a:br>
            <a:r>
              <a:rPr lang="en-US" dirty="0">
                <a:solidFill>
                  <a:schemeClr val="bg1"/>
                </a:solidFill>
              </a:rPr>
              <a:t>ARE SUBJECT TO CHANGE</a:t>
            </a:r>
            <a:endParaRPr dirty="0">
              <a:solidFill>
                <a:schemeClr val="bg1"/>
              </a:solidFill>
            </a:endParaRPr>
          </a:p>
        </p:txBody>
      </p:sp>
      <p:pic>
        <p:nvPicPr>
          <p:cNvPr id="3" name="Picture 2">
            <a:extLst>
              <a:ext uri="{FF2B5EF4-FFF2-40B4-BE49-F238E27FC236}">
                <a16:creationId xmlns:a16="http://schemas.microsoft.com/office/drawing/2014/main" id="{6F2BFCA8-9777-475A-BC89-D440ECB3675E}"/>
              </a:ext>
            </a:extLst>
          </p:cNvPr>
          <p:cNvPicPr>
            <a:picLocks noChangeAspect="1"/>
          </p:cNvPicPr>
          <p:nvPr/>
        </p:nvPicPr>
        <p:blipFill>
          <a:blip r:embed="rId2"/>
          <a:stretch>
            <a:fillRect/>
          </a:stretch>
        </p:blipFill>
        <p:spPr>
          <a:xfrm>
            <a:off x="12192000" y="2788806"/>
            <a:ext cx="10288235" cy="6840386"/>
          </a:xfrm>
          <a:prstGeom prst="rect">
            <a:avLst/>
          </a:prstGeom>
        </p:spPr>
      </p:pic>
      <p:sp>
        <p:nvSpPr>
          <p:cNvPr id="314" name="Line"/>
          <p:cNvSpPr/>
          <p:nvPr/>
        </p:nvSpPr>
        <p:spPr>
          <a:xfrm flipV="1">
            <a:off x="9423917" y="5476452"/>
            <a:ext cx="3102107" cy="2230634"/>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18"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319" name="Registering…"/>
          <p:cNvSpPr txBox="1">
            <a:spLocks noGrp="1"/>
          </p:cNvSpPr>
          <p:nvPr>
            <p:ph type="title"/>
          </p:nvPr>
        </p:nvSpPr>
        <p:spPr>
          <a:xfrm>
            <a:off x="944365" y="1700608"/>
            <a:ext cx="10642375" cy="10037301"/>
          </a:xfrm>
          <a:prstGeom prst="rect">
            <a:avLst/>
          </a:prstGeom>
        </p:spPr>
        <p:txBody>
          <a:bodyPr>
            <a:normAutofit/>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Your Cart/checkout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Prior to checkout you </a:t>
            </a:r>
            <a:r>
              <a:rPr lang="en-US" dirty="0">
                <a:solidFill>
                  <a:schemeClr val="bg1"/>
                </a:solidFill>
              </a:rPr>
              <a:t>can view</a:t>
            </a:r>
            <a:r>
              <a:rPr dirty="0">
                <a:solidFill>
                  <a:schemeClr val="bg1"/>
                </a:solidFill>
              </a:rPr>
              <a:t> the Order summary.  If you wanted to register another</a:t>
            </a:r>
            <a:r>
              <a:rPr lang="en-US" dirty="0">
                <a:solidFill>
                  <a:schemeClr val="bg1"/>
                </a:solidFill>
              </a:rPr>
              <a:t> player, </a:t>
            </a:r>
            <a:r>
              <a:rPr dirty="0">
                <a:solidFill>
                  <a:schemeClr val="bg1"/>
                </a:solidFill>
              </a:rPr>
              <a:t>se</a:t>
            </a:r>
            <a:r>
              <a:rPr lang="en-US" dirty="0">
                <a:solidFill>
                  <a:schemeClr val="bg1"/>
                </a:solidFill>
              </a:rPr>
              <a:t>lect</a:t>
            </a:r>
            <a:r>
              <a:rPr dirty="0">
                <a:solidFill>
                  <a:schemeClr val="bg1"/>
                </a:solidFill>
              </a:rPr>
              <a:t> the button the bottom left.</a:t>
            </a:r>
            <a:br>
              <a:rPr lang="en-US" dirty="0">
                <a:solidFill>
                  <a:schemeClr val="bg1"/>
                </a:solidFill>
              </a:rPr>
            </a:br>
            <a:br>
              <a:rPr lang="en-US" dirty="0">
                <a:solidFill>
                  <a:schemeClr val="bg1"/>
                </a:solidFill>
              </a:rPr>
            </a:br>
            <a:r>
              <a:rPr dirty="0">
                <a:solidFill>
                  <a:schemeClr val="bg1"/>
                </a:solidFill>
              </a:rPr>
              <a:t>  Otherwise, if you are OK with the summary simply click next.</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If you accidentally selected Register another participant and want to check out, you can get back to your checkout by selecting Skip to payment.</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**NOTE FEES AND ITEMS ARE FOR EXAMPLE ONLY AND</a:t>
            </a:r>
            <a:br>
              <a:rPr lang="en-US" dirty="0">
                <a:solidFill>
                  <a:schemeClr val="bg1"/>
                </a:solidFill>
              </a:rPr>
            </a:br>
            <a:r>
              <a:rPr lang="en-US" dirty="0">
                <a:solidFill>
                  <a:schemeClr val="bg1"/>
                </a:solidFill>
              </a:rPr>
              <a:t>ARE SUBJECT TO CHANGE</a:t>
            </a:r>
            <a:endParaRPr dirty="0">
              <a:solidFill>
                <a:schemeClr val="bg1"/>
              </a:solidFill>
            </a:endParaRPr>
          </a:p>
        </p:txBody>
      </p:sp>
      <p:pic>
        <p:nvPicPr>
          <p:cNvPr id="321" name="Screen Shot 2021-05-15 at 12.54.47 PM.png" descr="Screen Shot 2021-05-15 at 12.54.47 PM.png"/>
          <p:cNvPicPr>
            <a:picLocks noChangeAspect="1"/>
          </p:cNvPicPr>
          <p:nvPr/>
        </p:nvPicPr>
        <p:blipFill>
          <a:blip r:embed="rId2"/>
          <a:stretch>
            <a:fillRect/>
          </a:stretch>
        </p:blipFill>
        <p:spPr>
          <a:xfrm>
            <a:off x="13260034" y="8133832"/>
            <a:ext cx="9220201" cy="6278850"/>
          </a:xfrm>
          <a:prstGeom prst="rect">
            <a:avLst/>
          </a:prstGeom>
          <a:ln w="12700">
            <a:miter lim="400000"/>
          </a:ln>
        </p:spPr>
      </p:pic>
      <p:sp>
        <p:nvSpPr>
          <p:cNvPr id="322" name="Line"/>
          <p:cNvSpPr/>
          <p:nvPr/>
        </p:nvSpPr>
        <p:spPr>
          <a:xfrm>
            <a:off x="10822570" y="8967083"/>
            <a:ext cx="8403972" cy="426204"/>
          </a:xfrm>
          <a:prstGeom prst="line">
            <a:avLst/>
          </a:prstGeom>
          <a:ln w="203200">
            <a:solidFill>
              <a:schemeClr val="tx1"/>
            </a:solidFill>
            <a:miter lim="400000"/>
            <a:tailEnd type="triangle"/>
          </a:ln>
        </p:spPr>
        <p:txBody>
          <a:bodyPr lIns="50800" tIns="50800" rIns="50800" bIns="50800" anchor="ctr"/>
          <a:lstStyle/>
          <a:p>
            <a:endParaRPr/>
          </a:p>
        </p:txBody>
      </p:sp>
      <p:pic>
        <p:nvPicPr>
          <p:cNvPr id="10" name="Picture 9">
            <a:extLst>
              <a:ext uri="{FF2B5EF4-FFF2-40B4-BE49-F238E27FC236}">
                <a16:creationId xmlns:a16="http://schemas.microsoft.com/office/drawing/2014/main" id="{5BB48EC0-D175-47AD-8583-09CA5DCE13BF}"/>
              </a:ext>
            </a:extLst>
          </p:cNvPr>
          <p:cNvPicPr>
            <a:picLocks noChangeAspect="1"/>
          </p:cNvPicPr>
          <p:nvPr/>
        </p:nvPicPr>
        <p:blipFill>
          <a:blip r:embed="rId3"/>
          <a:stretch>
            <a:fillRect/>
          </a:stretch>
        </p:blipFill>
        <p:spPr>
          <a:xfrm>
            <a:off x="12267369" y="736552"/>
            <a:ext cx="10288235" cy="6840386"/>
          </a:xfrm>
          <a:prstGeom prst="rect">
            <a:avLst/>
          </a:prstGeom>
        </p:spPr>
      </p:pic>
      <p:sp>
        <p:nvSpPr>
          <p:cNvPr id="323" name="Line"/>
          <p:cNvSpPr/>
          <p:nvPr/>
        </p:nvSpPr>
        <p:spPr>
          <a:xfrm>
            <a:off x="12116632" y="6064899"/>
            <a:ext cx="8578666" cy="522514"/>
          </a:xfrm>
          <a:prstGeom prst="line">
            <a:avLst/>
          </a:prstGeom>
          <a:ln w="203200">
            <a:solidFill>
              <a:schemeClr val="tx1"/>
            </a:solidFill>
            <a:miter lim="400000"/>
            <a:tailEnd type="triangle"/>
          </a:ln>
        </p:spPr>
        <p:txBody>
          <a:bodyPr lIns="50800" tIns="50800" rIns="50800" bIns="50800" anchor="ctr"/>
          <a:lstStyle/>
          <a:p>
            <a:endParaRPr/>
          </a:p>
        </p:txBody>
      </p:sp>
      <p:sp>
        <p:nvSpPr>
          <p:cNvPr id="11" name="Line">
            <a:extLst>
              <a:ext uri="{FF2B5EF4-FFF2-40B4-BE49-F238E27FC236}">
                <a16:creationId xmlns:a16="http://schemas.microsoft.com/office/drawing/2014/main" id="{BA346499-25F1-43D5-95AA-ACCE561EC54E}"/>
              </a:ext>
            </a:extLst>
          </p:cNvPr>
          <p:cNvSpPr/>
          <p:nvPr/>
        </p:nvSpPr>
        <p:spPr>
          <a:xfrm>
            <a:off x="9377771" y="5347684"/>
            <a:ext cx="2889598" cy="1239729"/>
          </a:xfrm>
          <a:prstGeom prst="line">
            <a:avLst/>
          </a:prstGeom>
          <a:ln w="203200">
            <a:solidFill>
              <a:schemeClr val="tx1"/>
            </a:solidFill>
            <a:miter lim="400000"/>
            <a:tailEnd type="triangle"/>
          </a:ln>
        </p:spPr>
        <p:txBody>
          <a:bodyPr lIns="50800" tIns="50800" rIns="50800" bIns="50800" anchor="ctr"/>
          <a:lstStyle/>
          <a:p>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78"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79"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180" name="General…"/>
          <p:cNvSpPr txBox="1">
            <a:spLocks noGrp="1"/>
          </p:cNvSpPr>
          <p:nvPr>
            <p:ph type="title"/>
          </p:nvPr>
        </p:nvSpPr>
        <p:spPr>
          <a:xfrm>
            <a:off x="571500" y="4762211"/>
            <a:ext cx="8441284" cy="7036978"/>
          </a:xfrm>
          <a:prstGeom prst="rect">
            <a:avLst/>
          </a:prstGeom>
        </p:spPr>
        <p:txBody>
          <a:bodyPr>
            <a:normAutofit/>
          </a:bodyPr>
          <a:lstStyle/>
          <a:p>
            <a:pPr defTabSz="759459">
              <a:defRPr sz="13800" spc="-276"/>
            </a:pPr>
            <a:r>
              <a:rPr lang="en-US" dirty="0">
                <a:solidFill>
                  <a:schemeClr val="bg1"/>
                </a:solidFill>
              </a:rPr>
              <a:t>Intro</a:t>
            </a:r>
            <a:endParaRPr dirty="0">
              <a:solidFill>
                <a:schemeClr val="bg1"/>
              </a:solidFill>
            </a:endParaRPr>
          </a:p>
          <a:p>
            <a:pPr defTabSz="759459">
              <a:defRPr sz="4600" spc="-91"/>
            </a:pPr>
            <a:endParaRPr dirty="0">
              <a:solidFill>
                <a:schemeClr val="bg1"/>
              </a:solidFill>
            </a:endParaRPr>
          </a:p>
          <a:p>
            <a:pPr defTabSz="759459">
              <a:defRPr sz="2760" spc="-55">
                <a:latin typeface="Founders Grotesk"/>
                <a:ea typeface="Founders Grotesk"/>
                <a:cs typeface="Founders Grotesk"/>
                <a:sym typeface="Founders Grotesk"/>
              </a:defRPr>
            </a:pPr>
            <a:r>
              <a:rPr dirty="0">
                <a:solidFill>
                  <a:schemeClr val="bg1"/>
                </a:solidFill>
              </a:rPr>
              <a:t>Hockey Canada has rolled out a new registration platform for </a:t>
            </a:r>
            <a:r>
              <a:rPr lang="en-US" dirty="0">
                <a:solidFill>
                  <a:schemeClr val="bg1"/>
                </a:solidFill>
              </a:rPr>
              <a:t>all Associations and end users across Canada</a:t>
            </a:r>
            <a:r>
              <a:rPr dirty="0">
                <a:solidFill>
                  <a:schemeClr val="bg1"/>
                </a:solidFill>
              </a:rPr>
              <a:t>.</a:t>
            </a:r>
          </a:p>
          <a:p>
            <a:pPr defTabSz="759459">
              <a:defRPr sz="2760" spc="-55">
                <a:latin typeface="Founders Grotesk"/>
                <a:ea typeface="Founders Grotesk"/>
                <a:cs typeface="Founders Grotesk"/>
                <a:sym typeface="Founders Grotesk"/>
              </a:defRPr>
            </a:pPr>
            <a:endParaRPr dirty="0">
              <a:solidFill>
                <a:schemeClr val="bg1"/>
              </a:solidFill>
            </a:endParaRPr>
          </a:p>
          <a:p>
            <a:pPr defTabSz="759459">
              <a:defRPr sz="2760" spc="-55">
                <a:latin typeface="Founders Grotesk"/>
                <a:ea typeface="Founders Grotesk"/>
                <a:cs typeface="Founders Grotesk"/>
                <a:sym typeface="Founders Grotesk"/>
              </a:defRPr>
            </a:pPr>
            <a:r>
              <a:rPr dirty="0">
                <a:solidFill>
                  <a:schemeClr val="bg1"/>
                </a:solidFill>
              </a:rPr>
              <a:t>The following slides are provided to help you through the registration process.</a:t>
            </a:r>
          </a:p>
          <a:p>
            <a:pPr defTabSz="759459">
              <a:defRPr sz="2760" spc="-55">
                <a:latin typeface="Founders Grotesk"/>
                <a:ea typeface="Founders Grotesk"/>
                <a:cs typeface="Founders Grotesk"/>
                <a:sym typeface="Founders Grotesk"/>
              </a:defRPr>
            </a:pPr>
            <a:endParaRPr dirty="0">
              <a:solidFill>
                <a:schemeClr val="bg1"/>
              </a:solidFill>
            </a:endParaRPr>
          </a:p>
          <a:p>
            <a:pPr defTabSz="759459">
              <a:defRPr sz="2760" spc="-55">
                <a:latin typeface="Founders Grotesk"/>
                <a:ea typeface="Founders Grotesk"/>
                <a:cs typeface="Founders Grotesk"/>
                <a:sym typeface="Founders Grotesk"/>
              </a:defRPr>
            </a:pPr>
            <a:r>
              <a:rPr dirty="0">
                <a:solidFill>
                  <a:schemeClr val="bg1"/>
                </a:solidFill>
              </a:rPr>
              <a:t>You should find that the new release is much easier to use and repetition </a:t>
            </a:r>
            <a:r>
              <a:rPr lang="en-US" dirty="0">
                <a:solidFill>
                  <a:schemeClr val="bg1"/>
                </a:solidFill>
              </a:rPr>
              <a:t>of data entry is reduced.</a:t>
            </a:r>
            <a:r>
              <a:rPr dirty="0">
                <a:solidFill>
                  <a:schemeClr val="bg1"/>
                </a:solidFill>
              </a:rPr>
              <a:t>  </a:t>
            </a:r>
          </a:p>
        </p:txBody>
      </p:sp>
      <p:pic>
        <p:nvPicPr>
          <p:cNvPr id="3" name="Picture 2">
            <a:extLst>
              <a:ext uri="{FF2B5EF4-FFF2-40B4-BE49-F238E27FC236}">
                <a16:creationId xmlns:a16="http://schemas.microsoft.com/office/drawing/2014/main" id="{12DCA3B4-973F-420E-8B5E-B63906B20959}"/>
              </a:ext>
            </a:extLst>
          </p:cNvPr>
          <p:cNvPicPr>
            <a:picLocks noChangeAspect="1"/>
          </p:cNvPicPr>
          <p:nvPr/>
        </p:nvPicPr>
        <p:blipFill>
          <a:blip r:embed="rId2"/>
          <a:stretch>
            <a:fillRect/>
          </a:stretch>
        </p:blipFill>
        <p:spPr>
          <a:xfrm>
            <a:off x="9641599" y="1768741"/>
            <a:ext cx="13800291" cy="6821078"/>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2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27"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2021</a:t>
            </a:r>
            <a:endParaRPr dirty="0"/>
          </a:p>
        </p:txBody>
      </p:sp>
      <p:sp>
        <p:nvSpPr>
          <p:cNvPr id="328" name="Registering…"/>
          <p:cNvSpPr txBox="1">
            <a:spLocks noGrp="1"/>
          </p:cNvSpPr>
          <p:nvPr>
            <p:ph type="title"/>
          </p:nvPr>
        </p:nvSpPr>
        <p:spPr>
          <a:xfrm>
            <a:off x="555552" y="3439700"/>
            <a:ext cx="10642375"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Terms and Conditions</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Next is our terms and conditions of payment</a:t>
            </a:r>
            <a:r>
              <a:rPr lang="en-US" dirty="0">
                <a:solidFill>
                  <a:schemeClr val="bg1"/>
                </a:solidFill>
              </a:rPr>
              <a:t> and registration</a:t>
            </a:r>
            <a:r>
              <a:rPr dirty="0">
                <a:solidFill>
                  <a:schemeClr val="bg1"/>
                </a:solidFill>
              </a:rPr>
              <a:t>.  Payment </a:t>
            </a:r>
            <a:r>
              <a:rPr lang="en-US" dirty="0">
                <a:solidFill>
                  <a:schemeClr val="bg1"/>
                </a:solidFill>
              </a:rPr>
              <a:t>can be made by Visa, Visa Debit or MasterCard.</a:t>
            </a:r>
            <a:r>
              <a:rPr dirty="0">
                <a:solidFill>
                  <a:schemeClr val="bg1"/>
                </a:solidFill>
              </a:rPr>
              <a:t>   </a:t>
            </a:r>
            <a:r>
              <a:rPr lang="en-US" dirty="0">
                <a:solidFill>
                  <a:schemeClr val="bg1"/>
                </a:solidFill>
              </a:rPr>
              <a:t>Our refund policy can be found on our website (</a:t>
            </a:r>
            <a:r>
              <a:rPr lang="en-US" dirty="0">
                <a:solidFill>
                  <a:schemeClr val="bg1"/>
                </a:solidFill>
                <a:hlinkClick r:id="rId2">
                  <a:extLst>
                    <a:ext uri="{A12FA001-AC4F-418D-AE19-62706E023703}">
                      <ahyp:hlinkClr xmlns:ahyp="http://schemas.microsoft.com/office/drawing/2018/hyperlinkcolor" val="tx"/>
                    </a:ext>
                  </a:extLst>
                </a:hlinkClick>
              </a:rPr>
              <a:t>www.miltonwinterhawks.com</a:t>
            </a:r>
            <a:r>
              <a:rPr lang="en-US" dirty="0">
                <a:solidFill>
                  <a:schemeClr val="bg1"/>
                </a:solidFill>
              </a:rPr>
              <a:t>) under the Parent’s Corner tab.  Please review prior to registering.</a:t>
            </a:r>
            <a:endParaRPr dirty="0">
              <a:solidFill>
                <a:schemeClr val="bg1"/>
              </a:solidFill>
            </a:endParaRPr>
          </a:p>
          <a:p>
            <a:pPr>
              <a:defRPr sz="3000" spc="-59">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1DC99113-FC91-4EF0-B7E0-D36A8FDDEA21}"/>
              </a:ext>
            </a:extLst>
          </p:cNvPr>
          <p:cNvPicPr>
            <a:picLocks noChangeAspect="1"/>
          </p:cNvPicPr>
          <p:nvPr/>
        </p:nvPicPr>
        <p:blipFill>
          <a:blip r:embed="rId3"/>
          <a:stretch>
            <a:fillRect/>
          </a:stretch>
        </p:blipFill>
        <p:spPr>
          <a:xfrm>
            <a:off x="13678679" y="1015606"/>
            <a:ext cx="9719490" cy="11075287"/>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34"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35"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2021</a:t>
            </a:r>
            <a:endParaRPr dirty="0"/>
          </a:p>
        </p:txBody>
      </p:sp>
      <p:sp>
        <p:nvSpPr>
          <p:cNvPr id="336" name="Registering…"/>
          <p:cNvSpPr txBox="1">
            <a:spLocks noGrp="1"/>
          </p:cNvSpPr>
          <p:nvPr>
            <p:ph type="title"/>
          </p:nvPr>
        </p:nvSpPr>
        <p:spPr>
          <a:xfrm>
            <a:off x="555552" y="3439700"/>
            <a:ext cx="10642375" cy="8675042"/>
          </a:xfrm>
          <a:prstGeom prst="rect">
            <a:avLst/>
          </a:prstGeom>
        </p:spPr>
        <p:txBody>
          <a:bodyPr>
            <a:normAutofit/>
          </a:bodyPr>
          <a:lstStyle/>
          <a:p>
            <a:pPr defTabSz="808990">
              <a:defRPr sz="12936" spc="-258"/>
            </a:pPr>
            <a:r>
              <a:rPr lang="en-US" dirty="0">
                <a:solidFill>
                  <a:schemeClr val="bg1"/>
                </a:solidFill>
              </a:rPr>
              <a:t>…</a:t>
            </a:r>
            <a:r>
              <a:rPr dirty="0">
                <a:solidFill>
                  <a:schemeClr val="bg1"/>
                </a:solidFill>
              </a:rPr>
              <a:t>Registering</a:t>
            </a:r>
          </a:p>
          <a:p>
            <a:pPr defTabSz="808990">
              <a:defRPr sz="4900" spc="-97"/>
            </a:pPr>
            <a:endParaRPr dirty="0">
              <a:solidFill>
                <a:schemeClr val="bg1"/>
              </a:solidFill>
            </a:endParaRPr>
          </a:p>
          <a:p>
            <a:pPr defTabSz="808990">
              <a:defRPr sz="2940" spc="-58">
                <a:latin typeface="Founders Grotesk"/>
                <a:ea typeface="Founders Grotesk"/>
                <a:cs typeface="Founders Grotesk"/>
                <a:sym typeface="Founders Grotesk"/>
              </a:defRPr>
            </a:pPr>
            <a:endParaRPr dirty="0">
              <a:solidFill>
                <a:schemeClr val="bg1"/>
              </a:solidFill>
            </a:endParaRPr>
          </a:p>
          <a:p>
            <a:pPr defTabSz="808990">
              <a:defRPr sz="2940" spc="-58">
                <a:latin typeface="Founders Grotesk"/>
                <a:ea typeface="Founders Grotesk"/>
                <a:cs typeface="Founders Grotesk"/>
                <a:sym typeface="Founders Grotesk"/>
              </a:defRPr>
            </a:pPr>
            <a:r>
              <a:rPr lang="en-US" dirty="0">
                <a:solidFill>
                  <a:schemeClr val="bg1"/>
                </a:solidFill>
              </a:rPr>
              <a:t>Payment </a:t>
            </a:r>
            <a:r>
              <a:rPr dirty="0">
                <a:solidFill>
                  <a:schemeClr val="bg1"/>
                </a:solidFill>
              </a:rPr>
              <a:t>is </a:t>
            </a:r>
            <a:r>
              <a:rPr lang="en-US" dirty="0">
                <a:solidFill>
                  <a:schemeClr val="bg1"/>
                </a:solidFill>
              </a:rPr>
              <a:t>made on</a:t>
            </a:r>
            <a:r>
              <a:rPr dirty="0">
                <a:solidFill>
                  <a:schemeClr val="bg1"/>
                </a:solidFill>
              </a:rPr>
              <a:t>line like any other online transaction</a:t>
            </a:r>
            <a:r>
              <a:rPr lang="en-US" dirty="0">
                <a:solidFill>
                  <a:schemeClr val="bg1"/>
                </a:solidFill>
              </a:rPr>
              <a:t>. S</a:t>
            </a:r>
            <a:r>
              <a:rPr dirty="0">
                <a:solidFill>
                  <a:schemeClr val="bg1"/>
                </a:solidFill>
              </a:rPr>
              <a:t>imply follow the directions.  </a:t>
            </a:r>
          </a:p>
        </p:txBody>
      </p:sp>
      <p:pic>
        <p:nvPicPr>
          <p:cNvPr id="3" name="Picture 2">
            <a:extLst>
              <a:ext uri="{FF2B5EF4-FFF2-40B4-BE49-F238E27FC236}">
                <a16:creationId xmlns:a16="http://schemas.microsoft.com/office/drawing/2014/main" id="{B9958336-E8AF-42B2-B4C9-5206C8FC5E42}"/>
              </a:ext>
            </a:extLst>
          </p:cNvPr>
          <p:cNvPicPr>
            <a:picLocks noChangeAspect="1"/>
          </p:cNvPicPr>
          <p:nvPr/>
        </p:nvPicPr>
        <p:blipFill>
          <a:blip r:embed="rId2"/>
          <a:stretch>
            <a:fillRect/>
          </a:stretch>
        </p:blipFill>
        <p:spPr>
          <a:xfrm>
            <a:off x="11197927" y="3537472"/>
            <a:ext cx="12735052" cy="5961088"/>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0"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1"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342" name="Oops, I forgot something!…"/>
          <p:cNvSpPr txBox="1">
            <a:spLocks noGrp="1"/>
          </p:cNvSpPr>
          <p:nvPr>
            <p:ph type="title"/>
          </p:nvPr>
        </p:nvSpPr>
        <p:spPr>
          <a:xfrm>
            <a:off x="635000" y="1175659"/>
            <a:ext cx="10006701" cy="8675042"/>
          </a:xfrm>
          <a:prstGeom prst="rect">
            <a:avLst/>
          </a:prstGeom>
        </p:spPr>
        <p:txBody>
          <a:bodyPr/>
          <a:lstStyle/>
          <a:p>
            <a:pPr>
              <a:defRPr sz="13200" spc="-264"/>
            </a:pPr>
            <a:r>
              <a:rPr dirty="0">
                <a:solidFill>
                  <a:schemeClr val="bg1"/>
                </a:solidFill>
              </a:rPr>
              <a:t>Oops, I forgot something!</a:t>
            </a:r>
          </a:p>
          <a:p>
            <a:pPr>
              <a:defRPr sz="3000" u="sng" spc="-59"/>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lang="en-US" dirty="0">
                <a:solidFill>
                  <a:schemeClr val="bg1"/>
                </a:solidFill>
              </a:rPr>
              <a:t>If you forgot to purchase a tryout package</a:t>
            </a:r>
            <a:r>
              <a:rPr dirty="0">
                <a:solidFill>
                  <a:schemeClr val="bg1"/>
                </a:solidFill>
              </a:rPr>
              <a:t> or if your player changed their mind </a:t>
            </a:r>
            <a:r>
              <a:rPr lang="en-US" dirty="0">
                <a:solidFill>
                  <a:schemeClr val="bg1"/>
                </a:solidFill>
              </a:rPr>
              <a:t>about trying out, please contact us prior to July 5</a:t>
            </a:r>
            <a:r>
              <a:rPr lang="en-US" baseline="30000" dirty="0">
                <a:solidFill>
                  <a:schemeClr val="bg1"/>
                </a:solidFill>
              </a:rPr>
              <a:t>th</a:t>
            </a:r>
            <a:r>
              <a:rPr lang="en-US" dirty="0">
                <a:solidFill>
                  <a:schemeClr val="bg1"/>
                </a:solidFill>
              </a:rPr>
              <a:t> at:</a:t>
            </a:r>
            <a:br>
              <a:rPr lang="en-US" dirty="0">
                <a:solidFill>
                  <a:schemeClr val="bg1"/>
                </a:solidFill>
              </a:rPr>
            </a:br>
            <a:r>
              <a:rPr lang="en-US" dirty="0">
                <a:solidFill>
                  <a:schemeClr val="bg1"/>
                </a:solidFill>
              </a:rPr>
              <a:t>info@miltonwinterhawks.com</a:t>
            </a: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At this time, </a:t>
            </a:r>
            <a:r>
              <a:rPr lang="en-US" dirty="0">
                <a:solidFill>
                  <a:schemeClr val="bg1"/>
                </a:solidFill>
              </a:rPr>
              <a:t>participants do not have access back into their store to purchase added items (other than registering another player) .  Our MMHA office will need to do this </a:t>
            </a:r>
            <a:r>
              <a:rPr dirty="0">
                <a:solidFill>
                  <a:schemeClr val="bg1"/>
                </a:solidFill>
              </a:rPr>
              <a:t>manually</a:t>
            </a:r>
            <a:r>
              <a:rPr lang="en-US" dirty="0">
                <a:solidFill>
                  <a:schemeClr val="bg1"/>
                </a:solidFill>
              </a:rPr>
              <a:t>.</a:t>
            </a:r>
            <a:r>
              <a:rPr dirty="0">
                <a:solidFill>
                  <a:schemeClr val="bg1"/>
                </a:solidFill>
              </a:rPr>
              <a:t>  </a:t>
            </a:r>
            <a:br>
              <a:rPr lang="en-US" dirty="0">
                <a:solidFill>
                  <a:schemeClr val="bg1"/>
                </a:solidFill>
              </a:rPr>
            </a:br>
            <a:br>
              <a:rPr lang="en-US" dirty="0">
                <a:solidFill>
                  <a:schemeClr val="bg1"/>
                </a:solidFill>
              </a:rPr>
            </a:br>
            <a:r>
              <a:rPr lang="en-US" dirty="0">
                <a:solidFill>
                  <a:schemeClr val="bg1"/>
                </a:solidFill>
              </a:rPr>
              <a:t>Once complete, you will see a Thank You screen with your receipt number.</a:t>
            </a:r>
            <a:endParaRPr dirty="0">
              <a:solidFill>
                <a:schemeClr val="bg1"/>
              </a:solidFill>
            </a:endParaRPr>
          </a:p>
          <a:p>
            <a:pPr>
              <a:defRPr sz="3000" spc="-59">
                <a:latin typeface="Founders Grotesk"/>
                <a:ea typeface="Founders Grotesk"/>
                <a:cs typeface="Founders Grotesk"/>
                <a:sym typeface="Founders Grotesk"/>
              </a:defRPr>
            </a:pPr>
            <a:endParaRPr dirty="0"/>
          </a:p>
          <a:p>
            <a:pPr>
              <a:defRPr sz="3000" spc="-59">
                <a:latin typeface="Founders Grotesk"/>
                <a:ea typeface="Founders Grotesk"/>
                <a:cs typeface="Founders Grotesk"/>
                <a:sym typeface="Founders Grotesk"/>
              </a:defRPr>
            </a:pPr>
            <a:endParaRPr dirty="0"/>
          </a:p>
        </p:txBody>
      </p:sp>
      <p:sp>
        <p:nvSpPr>
          <p:cNvPr id="8" name="TextBox 7">
            <a:extLst>
              <a:ext uri="{FF2B5EF4-FFF2-40B4-BE49-F238E27FC236}">
                <a16:creationId xmlns:a16="http://schemas.microsoft.com/office/drawing/2014/main" id="{1BD5A942-0C5D-4764-9760-BA137827085E}"/>
              </a:ext>
            </a:extLst>
          </p:cNvPr>
          <p:cNvSpPr txBox="1"/>
          <p:nvPr/>
        </p:nvSpPr>
        <p:spPr>
          <a:xfrm>
            <a:off x="10898155" y="1175659"/>
            <a:ext cx="11756572" cy="100950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chemeClr val="bg1"/>
                </a:solidFill>
                <a:effectLst/>
                <a:latin typeface="Montserrat"/>
              </a:rPr>
              <a:t>Thank you for Registering!</a:t>
            </a:r>
          </a:p>
          <a:p>
            <a:r>
              <a:rPr lang="en-US" dirty="0">
                <a:solidFill>
                  <a:schemeClr val="bg1"/>
                </a:solidFill>
                <a:latin typeface="Montserrat"/>
              </a:rPr>
              <a:t>Your receipt number is: #......................</a:t>
            </a:r>
          </a:p>
          <a:p>
            <a:pPr algn="l"/>
            <a:r>
              <a:rPr lang="en-US" b="0" i="0" dirty="0">
                <a:solidFill>
                  <a:srgbClr val="99ABB4"/>
                </a:solidFill>
                <a:effectLst/>
                <a:latin typeface="Montserrat"/>
              </a:rPr>
              <a:t> </a:t>
            </a:r>
          </a:p>
          <a:p>
            <a:pPr algn="l"/>
            <a:r>
              <a:rPr lang="en-US" sz="2800" b="0" i="0" dirty="0">
                <a:solidFill>
                  <a:srgbClr val="67757C"/>
                </a:solidFill>
                <a:effectLst/>
                <a:latin typeface="Arial" panose="020B0604020202020204" pitchFamily="34" charset="0"/>
              </a:rPr>
              <a:t>Thank you for registering with Milton Minor Hockey.  We are looking forward to an exciting 2021-22 season.  Please ensure you are checking our </a:t>
            </a:r>
            <a:r>
              <a:rPr lang="en-US" sz="2800" b="0" i="0" u="none" strike="noStrike" dirty="0">
                <a:solidFill>
                  <a:srgbClr val="3994FF"/>
                </a:solidFill>
                <a:effectLst/>
                <a:latin typeface="Arial" panose="020B0604020202020204" pitchFamily="34" charset="0"/>
                <a:hlinkClick r:id="rId2"/>
              </a:rPr>
              <a:t>website</a:t>
            </a:r>
            <a:r>
              <a:rPr lang="en-US" sz="2800" b="0" i="0" dirty="0">
                <a:solidFill>
                  <a:srgbClr val="67757C"/>
                </a:solidFill>
                <a:effectLst/>
                <a:latin typeface="Arial" panose="020B0604020202020204" pitchFamily="34" charset="0"/>
              </a:rPr>
              <a:t> regularly for season updates and important announcements. </a:t>
            </a:r>
            <a:endParaRPr lang="en-US" b="0" i="0" dirty="0">
              <a:solidFill>
                <a:srgbClr val="67757C"/>
              </a:solidFill>
              <a:effectLst/>
              <a:latin typeface="Montserrat"/>
            </a:endParaRPr>
          </a:p>
          <a:p>
            <a:pPr algn="l"/>
            <a:r>
              <a:rPr lang="en-US" sz="2800" b="0" i="0" dirty="0">
                <a:solidFill>
                  <a:srgbClr val="67757C"/>
                </a:solidFill>
                <a:effectLst/>
                <a:highlight>
                  <a:srgbClr val="FFFF00"/>
                </a:highlight>
                <a:latin typeface="Arial" panose="020B0604020202020204" pitchFamily="34" charset="0"/>
              </a:rPr>
              <a:t>Your registration needs to be confirmed by the MMHA. </a:t>
            </a:r>
            <a:r>
              <a:rPr lang="en-US" sz="2800" b="0" i="0" dirty="0">
                <a:solidFill>
                  <a:srgbClr val="67757C"/>
                </a:solidFill>
                <a:effectLst/>
                <a:latin typeface="Arial" panose="020B0604020202020204" pitchFamily="34" charset="0"/>
              </a:rPr>
              <a:t>Once the following items are complete, you will receive a confirmation of registration email.</a:t>
            </a:r>
            <a:endParaRPr lang="en-US" b="0" i="0" dirty="0">
              <a:solidFill>
                <a:srgbClr val="67757C"/>
              </a:solidFill>
              <a:effectLst/>
              <a:latin typeface="Montserrat"/>
            </a:endParaRPr>
          </a:p>
          <a:p>
            <a:pPr algn="l">
              <a:buFont typeface="Arial" panose="020B0604020202020204" pitchFamily="34" charset="0"/>
              <a:buChar char="•"/>
            </a:pPr>
            <a:r>
              <a:rPr lang="en-US" sz="2800" b="0" i="0" dirty="0">
                <a:solidFill>
                  <a:srgbClr val="67757C"/>
                </a:solidFill>
                <a:effectLst/>
                <a:latin typeface="Arial" panose="020B0604020202020204" pitchFamily="34" charset="0"/>
              </a:rPr>
              <a:t>For new players, we will require documented proof of age and residency;</a:t>
            </a:r>
            <a:endParaRPr lang="en-US" b="0" i="0" dirty="0">
              <a:solidFill>
                <a:srgbClr val="67757C"/>
              </a:solidFill>
              <a:effectLst/>
              <a:latin typeface="Montserrat"/>
            </a:endParaRPr>
          </a:p>
          <a:p>
            <a:pPr algn="l">
              <a:buFont typeface="Arial" panose="020B0604020202020204" pitchFamily="34" charset="0"/>
              <a:buChar char="•"/>
            </a:pPr>
            <a:r>
              <a:rPr lang="en-US" sz="2800" b="0" i="0" dirty="0">
                <a:solidFill>
                  <a:srgbClr val="67757C"/>
                </a:solidFill>
                <a:effectLst/>
                <a:latin typeface="Arial" panose="020B0604020202020204" pitchFamily="34" charset="0"/>
              </a:rPr>
              <a:t>One time </a:t>
            </a:r>
            <a:r>
              <a:rPr lang="en-US" sz="2800" b="0" i="0" u="none" strike="noStrike" dirty="0">
                <a:solidFill>
                  <a:srgbClr val="3994FF"/>
                </a:solidFill>
                <a:effectLst/>
                <a:latin typeface="Arial" panose="020B0604020202020204" pitchFamily="34" charset="0"/>
                <a:hlinkClick r:id="rId3"/>
              </a:rPr>
              <a:t>Respect in Sport </a:t>
            </a:r>
            <a:r>
              <a:rPr lang="en-US" sz="2800" b="0" i="0" dirty="0">
                <a:solidFill>
                  <a:srgbClr val="67757C"/>
                </a:solidFill>
                <a:effectLst/>
                <a:latin typeface="Arial" panose="020B0604020202020204" pitchFamily="34" charset="0"/>
              </a:rPr>
              <a:t>online course needs to be on file;</a:t>
            </a:r>
            <a:endParaRPr lang="en-US" b="0" i="0" dirty="0">
              <a:solidFill>
                <a:srgbClr val="67757C"/>
              </a:solidFill>
              <a:effectLst/>
              <a:latin typeface="Montserrat"/>
            </a:endParaRPr>
          </a:p>
          <a:p>
            <a:pPr algn="l">
              <a:buFont typeface="Arial" panose="020B0604020202020204" pitchFamily="34" charset="0"/>
              <a:buChar char="•"/>
            </a:pPr>
            <a:r>
              <a:rPr lang="en-US" sz="2800" b="0" i="0" dirty="0">
                <a:solidFill>
                  <a:srgbClr val="67757C"/>
                </a:solidFill>
                <a:effectLst/>
                <a:latin typeface="Arial" panose="020B0604020202020204" pitchFamily="34" charset="0"/>
              </a:rPr>
              <a:t>Full payment is made.</a:t>
            </a:r>
            <a:endParaRPr lang="en-US" b="0" i="0" dirty="0">
              <a:solidFill>
                <a:srgbClr val="67757C"/>
              </a:solidFill>
              <a:effectLst/>
              <a:latin typeface="Montserrat"/>
            </a:endParaRPr>
          </a:p>
          <a:p>
            <a:pPr algn="l"/>
            <a:r>
              <a:rPr lang="en-US" sz="2800" b="0" i="0" dirty="0">
                <a:solidFill>
                  <a:srgbClr val="67757C"/>
                </a:solidFill>
                <a:effectLst/>
                <a:latin typeface="Arial" panose="020B0604020202020204" pitchFamily="34" charset="0"/>
              </a:rPr>
              <a:t>If you have any issues with the registration process, please contact us at info@miltonwinterhawks.com. </a:t>
            </a:r>
            <a:endParaRPr lang="en-US" b="0" i="0" dirty="0">
              <a:solidFill>
                <a:srgbClr val="67757C"/>
              </a:solidFill>
              <a:effectLst/>
              <a:latin typeface="Montserrat"/>
            </a:endParaRPr>
          </a:p>
          <a:p>
            <a:pPr algn="l"/>
            <a:r>
              <a:rPr lang="en-US" sz="2800" b="0" i="0" dirty="0">
                <a:solidFill>
                  <a:srgbClr val="67757C"/>
                </a:solidFill>
                <a:effectLst/>
                <a:latin typeface="Arial" panose="020B0604020202020204" pitchFamily="34" charset="0"/>
              </a:rPr>
              <a:t>Thank you!</a:t>
            </a:r>
            <a:endParaRPr lang="en-US" b="0" i="0" dirty="0">
              <a:solidFill>
                <a:srgbClr val="67757C"/>
              </a:solidFill>
              <a:effectLst/>
              <a:latin typeface="Montserrat"/>
            </a:endParaRPr>
          </a:p>
        </p:txBody>
      </p:sp>
      <p:sp>
        <p:nvSpPr>
          <p:cNvPr id="9" name="Line">
            <a:extLst>
              <a:ext uri="{FF2B5EF4-FFF2-40B4-BE49-F238E27FC236}">
                <a16:creationId xmlns:a16="http://schemas.microsoft.com/office/drawing/2014/main" id="{3535CD93-C274-4A16-BA70-7B51B712B916}"/>
              </a:ext>
            </a:extLst>
          </p:cNvPr>
          <p:cNvSpPr/>
          <p:nvPr/>
        </p:nvSpPr>
        <p:spPr>
          <a:xfrm flipV="1">
            <a:off x="9294412" y="9320914"/>
            <a:ext cx="1347289" cy="568415"/>
          </a:xfrm>
          <a:prstGeom prst="line">
            <a:avLst/>
          </a:prstGeom>
          <a:ln w="203200">
            <a:solidFill>
              <a:schemeClr val="accent1"/>
            </a:solidFill>
            <a:miter lim="400000"/>
            <a:tailEnd type="triangle"/>
          </a:ln>
        </p:spPr>
        <p:txBody>
          <a:bodyPr lIns="50800" tIns="50800" rIns="50800" bIns="50800" anchor="ctr"/>
          <a:lstStyle/>
          <a:p>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347"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348" name="You are done!…"/>
          <p:cNvSpPr txBox="1">
            <a:spLocks noGrp="1"/>
          </p:cNvSpPr>
          <p:nvPr>
            <p:ph type="title"/>
          </p:nvPr>
        </p:nvSpPr>
        <p:spPr>
          <a:xfrm>
            <a:off x="4795934" y="2066304"/>
            <a:ext cx="13921274" cy="8675042"/>
          </a:xfrm>
          <a:prstGeom prst="rect">
            <a:avLst/>
          </a:prstGeom>
        </p:spPr>
        <p:txBody>
          <a:bodyPr>
            <a:normAutofit fontScale="90000"/>
          </a:bodyPr>
          <a:lstStyle/>
          <a:p>
            <a:pPr>
              <a:defRPr sz="13200" spc="-264"/>
            </a:pPr>
            <a:r>
              <a:rPr dirty="0">
                <a:solidFill>
                  <a:schemeClr val="bg1"/>
                </a:solidFill>
              </a:rPr>
              <a:t>You are done!</a:t>
            </a:r>
          </a:p>
          <a:p>
            <a:pPr>
              <a:defRPr sz="3000" u="sng" spc="-59"/>
            </a:pPr>
            <a:endParaRPr dirty="0">
              <a:solidFill>
                <a:schemeClr val="bg1"/>
              </a:solidFill>
            </a:endParaRPr>
          </a:p>
          <a:p>
            <a:pPr>
              <a:defRPr sz="3000" spc="-59">
                <a:latin typeface="Founders Grotesk"/>
                <a:ea typeface="Founders Grotesk"/>
                <a:cs typeface="Founders Grotesk"/>
                <a:sym typeface="Founders Grotesk"/>
              </a:defRPr>
            </a:pPr>
            <a:r>
              <a:rPr lang="en-US" dirty="0">
                <a:solidFill>
                  <a:schemeClr val="bg1"/>
                </a:solidFill>
              </a:rPr>
              <a:t>Co</a:t>
            </a:r>
            <a:r>
              <a:rPr dirty="0">
                <a:solidFill>
                  <a:schemeClr val="bg1"/>
                </a:solidFill>
              </a:rPr>
              <a:t>ngratulations, you have successfully registered a player.  The email confirmation you receive is simply an invoice showing the all items purchased.</a:t>
            </a:r>
            <a:br>
              <a:rPr lang="en-US" dirty="0">
                <a:solidFill>
                  <a:schemeClr val="bg1"/>
                </a:solidFill>
              </a:rPr>
            </a:br>
            <a:br>
              <a:rPr lang="en-US" dirty="0">
                <a:solidFill>
                  <a:schemeClr val="bg1"/>
                </a:solidFill>
              </a:rPr>
            </a:br>
            <a:r>
              <a:rPr lang="en-US" dirty="0">
                <a:solidFill>
                  <a:schemeClr val="bg1"/>
                </a:solidFill>
              </a:rPr>
              <a:t>Please retain your invoice for proof of payment. </a:t>
            </a:r>
            <a:br>
              <a:rPr lang="en-US" dirty="0">
                <a:solidFill>
                  <a:schemeClr val="bg1"/>
                </a:solidFill>
              </a:rPr>
            </a:br>
            <a:br>
              <a:rPr lang="en-US" dirty="0">
                <a:solidFill>
                  <a:schemeClr val="bg1"/>
                </a:solidFill>
              </a:rPr>
            </a:br>
            <a:r>
              <a:rPr lang="en-US" dirty="0">
                <a:solidFill>
                  <a:schemeClr val="bg1"/>
                </a:solidFill>
                <a:highlight>
                  <a:srgbClr val="FFFF00"/>
                </a:highlight>
              </a:rPr>
              <a:t>NEW</a:t>
            </a:r>
            <a:r>
              <a:rPr lang="en-US" dirty="0">
                <a:solidFill>
                  <a:schemeClr val="bg1"/>
                </a:solidFill>
              </a:rPr>
              <a:t>: We are now required to confirm registration.  Once your items are complete:</a:t>
            </a:r>
            <a:br>
              <a:rPr lang="en-US" dirty="0">
                <a:solidFill>
                  <a:schemeClr val="bg1"/>
                </a:solidFill>
              </a:rPr>
            </a:br>
            <a:r>
              <a:rPr lang="en-US" dirty="0">
                <a:solidFill>
                  <a:schemeClr val="bg1"/>
                </a:solidFill>
              </a:rPr>
              <a:t>	*payment</a:t>
            </a:r>
            <a:br>
              <a:rPr lang="en-US" dirty="0">
                <a:solidFill>
                  <a:schemeClr val="bg1"/>
                </a:solidFill>
              </a:rPr>
            </a:br>
            <a:r>
              <a:rPr lang="en-US" dirty="0">
                <a:solidFill>
                  <a:schemeClr val="bg1"/>
                </a:solidFill>
              </a:rPr>
              <a:t>	*Respect in Sport Parent course</a:t>
            </a:r>
            <a:br>
              <a:rPr lang="en-US" dirty="0">
                <a:solidFill>
                  <a:schemeClr val="bg1"/>
                </a:solidFill>
              </a:rPr>
            </a:br>
            <a:r>
              <a:rPr lang="en-US" dirty="0">
                <a:solidFill>
                  <a:schemeClr val="bg1"/>
                </a:solidFill>
              </a:rPr>
              <a:t>	*New Players: proof of age/residency, </a:t>
            </a:r>
            <a:br>
              <a:rPr lang="en-US" dirty="0">
                <a:solidFill>
                  <a:schemeClr val="bg1"/>
                </a:solidFill>
              </a:rPr>
            </a:br>
            <a:r>
              <a:rPr lang="en-US" dirty="0">
                <a:solidFill>
                  <a:schemeClr val="bg1"/>
                </a:solidFill>
              </a:rPr>
              <a:t>you will receive a confirmation email.</a:t>
            </a:r>
            <a:br>
              <a:rPr lang="en-US" dirty="0">
                <a:solidFill>
                  <a:schemeClr val="bg1"/>
                </a:solidFill>
              </a:rPr>
            </a:br>
            <a:br>
              <a:rPr lang="en-US" dirty="0">
                <a:solidFill>
                  <a:schemeClr val="bg1"/>
                </a:solidFill>
              </a:rPr>
            </a:br>
            <a:r>
              <a:rPr lang="en-US" dirty="0">
                <a:solidFill>
                  <a:schemeClr val="bg1"/>
                </a:solidFill>
              </a:rPr>
              <a:t>Please keep an eye on our </a:t>
            </a:r>
            <a:r>
              <a:rPr lang="en-US" dirty="0">
                <a:solidFill>
                  <a:schemeClr val="bg1"/>
                </a:solidFill>
                <a:hlinkClick r:id="rId2"/>
              </a:rPr>
              <a:t>homepage </a:t>
            </a:r>
            <a:r>
              <a:rPr lang="en-US" dirty="0">
                <a:solidFill>
                  <a:schemeClr val="bg1"/>
                </a:solidFill>
              </a:rPr>
              <a:t>for important announcements regarding the upcoming season. </a:t>
            </a:r>
            <a:br>
              <a:rPr lang="en-US" dirty="0">
                <a:solidFill>
                  <a:schemeClr val="bg1"/>
                </a:solidFill>
              </a:rPr>
            </a:br>
            <a:br>
              <a:rPr lang="en-US" dirty="0">
                <a:solidFill>
                  <a:schemeClr val="bg1"/>
                </a:solidFill>
              </a:rPr>
            </a:br>
            <a:r>
              <a:rPr lang="en-US" dirty="0">
                <a:solidFill>
                  <a:schemeClr val="bg1"/>
                </a:solidFill>
              </a:rPr>
              <a:t>If you are interested in volunteering with a houseleague team, please contact us!</a:t>
            </a:r>
            <a:br>
              <a:rPr lang="en-US" dirty="0">
                <a:solidFill>
                  <a:schemeClr val="bg1"/>
                </a:solidFill>
              </a:rPr>
            </a:br>
            <a:br>
              <a:rPr lang="en-US" dirty="0">
                <a:solidFill>
                  <a:schemeClr val="bg1"/>
                </a:solidFill>
              </a:rPr>
            </a:br>
            <a:r>
              <a:rPr lang="en-US" dirty="0">
                <a:solidFill>
                  <a:schemeClr val="bg1"/>
                </a:solidFill>
              </a:rPr>
              <a:t>If you need to contact our office, </a:t>
            </a:r>
            <a:r>
              <a:rPr lang="en-US" b="1" dirty="0">
                <a:solidFill>
                  <a:schemeClr val="bg1"/>
                </a:solidFill>
              </a:rPr>
              <a:t>please provide your name and your player’s name and their date of birth </a:t>
            </a:r>
            <a:r>
              <a:rPr lang="en-US" dirty="0">
                <a:solidFill>
                  <a:schemeClr val="bg1"/>
                </a:solidFill>
              </a:rPr>
              <a:t>so we can assist you as efficiently as possible.  Contact: info@miltonwinterhawks.com</a:t>
            </a:r>
            <a:br>
              <a:rPr lang="en-US" dirty="0">
                <a:solidFill>
                  <a:schemeClr val="bg1"/>
                </a:solidFill>
              </a:rPr>
            </a:br>
            <a:br>
              <a:rPr lang="en-US" dirty="0">
                <a:solidFill>
                  <a:schemeClr val="bg1"/>
                </a:solidFill>
              </a:rPr>
            </a:br>
            <a:r>
              <a:rPr lang="en-US" dirty="0">
                <a:solidFill>
                  <a:schemeClr val="bg1"/>
                </a:solidFill>
              </a:rPr>
              <a:t>Thank you!</a:t>
            </a:r>
            <a:endParaRPr dirty="0">
              <a:solidFill>
                <a:schemeClr val="bg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7"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88"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189" name="First Sign-in…"/>
          <p:cNvSpPr txBox="1">
            <a:spLocks noGrp="1"/>
          </p:cNvSpPr>
          <p:nvPr>
            <p:ph type="title"/>
          </p:nvPr>
        </p:nvSpPr>
        <p:spPr>
          <a:xfrm>
            <a:off x="571500" y="4572002"/>
            <a:ext cx="8441284" cy="7227187"/>
          </a:xfrm>
          <a:prstGeom prst="rect">
            <a:avLst/>
          </a:prstGeom>
        </p:spPr>
        <p:txBody>
          <a:bodyPr>
            <a:normAutofit/>
          </a:bodyPr>
          <a:lstStyle/>
          <a:p>
            <a:pPr>
              <a:defRPr sz="13200" spc="-264"/>
            </a:pPr>
            <a:r>
              <a:rPr dirty="0">
                <a:solidFill>
                  <a:schemeClr val="bg1"/>
                </a:solidFill>
              </a:rPr>
              <a:t>First Sign-in</a:t>
            </a:r>
          </a:p>
          <a:p>
            <a:pPr>
              <a:defRPr sz="5000" spc="-100"/>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When you first click the </a:t>
            </a:r>
            <a:r>
              <a:rPr lang="en-US" dirty="0">
                <a:solidFill>
                  <a:schemeClr val="bg1"/>
                </a:solidFill>
              </a:rPr>
              <a:t>Registration </a:t>
            </a:r>
            <a:r>
              <a:rPr dirty="0">
                <a:solidFill>
                  <a:schemeClr val="bg1"/>
                </a:solidFill>
              </a:rPr>
              <a:t>link from our </a:t>
            </a:r>
            <a:r>
              <a:rPr lang="en-US" dirty="0">
                <a:solidFill>
                  <a:schemeClr val="bg1"/>
                </a:solidFill>
              </a:rPr>
              <a:t>MMHA w</a:t>
            </a:r>
            <a:r>
              <a:rPr dirty="0">
                <a:solidFill>
                  <a:schemeClr val="bg1"/>
                </a:solidFill>
              </a:rPr>
              <a:t>ebsite, you will be taken to the “Register Now!” page. </a:t>
            </a:r>
            <a:br>
              <a:rPr lang="en-US" dirty="0">
                <a:solidFill>
                  <a:schemeClr val="bg1"/>
                </a:solidFill>
              </a:rPr>
            </a:br>
            <a:r>
              <a:rPr dirty="0">
                <a:solidFill>
                  <a:schemeClr val="bg1"/>
                </a:solidFill>
              </a:rPr>
              <a:t> In the upper right corner, you will see the “Login” button.  You will click there to create your account in HCR 3.0.</a:t>
            </a:r>
          </a:p>
          <a:p>
            <a:pPr>
              <a:defRPr sz="3000" spc="-59"/>
            </a:pPr>
            <a:endParaRPr dirty="0"/>
          </a:p>
          <a:p>
            <a:pPr>
              <a:defRPr sz="3000" spc="-59">
                <a:solidFill>
                  <a:schemeClr val="accent6">
                    <a:satOff val="-33399"/>
                    <a:lumOff val="-9873"/>
                  </a:schemeClr>
                </a:solidFill>
              </a:defRPr>
            </a:pPr>
            <a:r>
              <a:rPr dirty="0"/>
              <a:t>NOTE: All </a:t>
            </a:r>
            <a:r>
              <a:rPr lang="en-US" dirty="0"/>
              <a:t>existing </a:t>
            </a:r>
            <a:r>
              <a:rPr dirty="0"/>
              <a:t>members/participants have been migrated from the old system</a:t>
            </a:r>
            <a:r>
              <a:rPr lang="en-US" dirty="0"/>
              <a:t>.  You will be required to set up a new account.  Please use a personal email and not a work email, as those may change and make password recovery difficult.   The office no longer has the ability to change passwords.</a:t>
            </a:r>
            <a:endParaRPr dirty="0"/>
          </a:p>
        </p:txBody>
      </p:sp>
      <p:sp>
        <p:nvSpPr>
          <p:cNvPr id="191" name="Line"/>
          <p:cNvSpPr/>
          <p:nvPr/>
        </p:nvSpPr>
        <p:spPr>
          <a:xfrm flipV="1">
            <a:off x="20372295" y="5689167"/>
            <a:ext cx="2614498" cy="2823998"/>
          </a:xfrm>
          <a:prstGeom prst="line">
            <a:avLst/>
          </a:prstGeom>
          <a:ln w="203200">
            <a:solidFill>
              <a:schemeClr val="accent3">
                <a:hueOff val="-319129"/>
                <a:satOff val="9467"/>
                <a:lumOff val="-37504"/>
              </a:schemeClr>
            </a:solidFill>
            <a:miter lim="400000"/>
            <a:tailEnd type="triangle"/>
          </a:ln>
        </p:spPr>
        <p:txBody>
          <a:bodyPr lIns="50800" tIns="50800" rIns="50800" bIns="50800" anchor="ctr"/>
          <a:lstStyle/>
          <a:p>
            <a:endParaRPr/>
          </a:p>
        </p:txBody>
      </p:sp>
      <p:pic>
        <p:nvPicPr>
          <p:cNvPr id="3" name="Picture 2">
            <a:extLst>
              <a:ext uri="{FF2B5EF4-FFF2-40B4-BE49-F238E27FC236}">
                <a16:creationId xmlns:a16="http://schemas.microsoft.com/office/drawing/2014/main" id="{8BDF58B4-9C39-41A2-A5FE-34F11F9CE471}"/>
              </a:ext>
            </a:extLst>
          </p:cNvPr>
          <p:cNvPicPr>
            <a:picLocks noChangeAspect="1"/>
          </p:cNvPicPr>
          <p:nvPr/>
        </p:nvPicPr>
        <p:blipFill>
          <a:blip r:embed="rId2"/>
          <a:stretch>
            <a:fillRect/>
          </a:stretch>
        </p:blipFill>
        <p:spPr>
          <a:xfrm>
            <a:off x="10409048" y="1539428"/>
            <a:ext cx="6724650" cy="3429000"/>
          </a:xfrm>
          <a:prstGeom prst="rect">
            <a:avLst/>
          </a:prstGeom>
        </p:spPr>
      </p:pic>
      <p:pic>
        <p:nvPicPr>
          <p:cNvPr id="14" name="Screen Shot 2021-05-15 at 1.10.47 PM.png" descr="Screen Shot 2021-05-15 at 1.10.47 PM.png">
            <a:extLst>
              <a:ext uri="{FF2B5EF4-FFF2-40B4-BE49-F238E27FC236}">
                <a16:creationId xmlns:a16="http://schemas.microsoft.com/office/drawing/2014/main" id="{810D5049-5368-4B47-A28E-F42AF922EC80}"/>
              </a:ext>
            </a:extLst>
          </p:cNvPr>
          <p:cNvPicPr>
            <a:picLocks noChangeAspect="1"/>
          </p:cNvPicPr>
          <p:nvPr/>
        </p:nvPicPr>
        <p:blipFill>
          <a:blip r:embed="rId3"/>
          <a:stretch>
            <a:fillRect/>
          </a:stretch>
        </p:blipFill>
        <p:spPr>
          <a:xfrm>
            <a:off x="11430001" y="5133698"/>
            <a:ext cx="12216308" cy="6985001"/>
          </a:xfrm>
          <a:prstGeom prst="rect">
            <a:avLst/>
          </a:prstGeom>
          <a:ln w="25400">
            <a:solidFill>
              <a:srgbClr val="000000"/>
            </a:solidFill>
            <a:miter lim="400000"/>
          </a:ln>
        </p:spPr>
      </p:pic>
      <p:sp>
        <p:nvSpPr>
          <p:cNvPr id="4" name="Oval 3">
            <a:extLst>
              <a:ext uri="{FF2B5EF4-FFF2-40B4-BE49-F238E27FC236}">
                <a16:creationId xmlns:a16="http://schemas.microsoft.com/office/drawing/2014/main" id="{AE3B5736-7C30-4848-9B2A-9E109DFA8617}"/>
              </a:ext>
            </a:extLst>
          </p:cNvPr>
          <p:cNvSpPr/>
          <p:nvPr/>
        </p:nvSpPr>
        <p:spPr>
          <a:xfrm>
            <a:off x="21989143" y="5133698"/>
            <a:ext cx="1823357" cy="1071159"/>
          </a:xfrm>
          <a:prstGeom prst="ellipse">
            <a:avLst/>
          </a:prstGeom>
          <a:noFill/>
          <a:ln w="177800" cap="flat">
            <a:solidFill>
              <a:schemeClr val="bg1">
                <a:lumMod val="50000"/>
                <a:lumOff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Screen Shot 2021-05-15 at 2.02.05 PM.png" descr="Screen Shot 2021-05-15 at 2.02.05 PM.png"/>
          <p:cNvPicPr>
            <a:picLocks noChangeAspect="1"/>
          </p:cNvPicPr>
          <p:nvPr/>
        </p:nvPicPr>
        <p:blipFill>
          <a:blip r:embed="rId2"/>
          <a:stretch>
            <a:fillRect/>
          </a:stretch>
        </p:blipFill>
        <p:spPr>
          <a:xfrm>
            <a:off x="13059339" y="1896810"/>
            <a:ext cx="6193350" cy="5647745"/>
          </a:xfrm>
          <a:prstGeom prst="rect">
            <a:avLst/>
          </a:prstGeom>
          <a:ln w="12700">
            <a:miter lim="400000"/>
          </a:ln>
        </p:spPr>
      </p:pic>
      <p:sp>
        <p:nvSpPr>
          <p:cNvPr id="19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9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197"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198" name="First Sign-in…"/>
          <p:cNvSpPr txBox="1">
            <a:spLocks noGrp="1"/>
          </p:cNvSpPr>
          <p:nvPr>
            <p:ph type="title"/>
          </p:nvPr>
        </p:nvSpPr>
        <p:spPr>
          <a:xfrm>
            <a:off x="571499" y="4762211"/>
            <a:ext cx="8927063" cy="7036978"/>
          </a:xfrm>
          <a:prstGeom prst="rect">
            <a:avLst/>
          </a:prstGeom>
        </p:spPr>
        <p:txBody>
          <a:bodyPr/>
          <a:lstStyle/>
          <a:p>
            <a:pPr>
              <a:defRPr sz="13200" spc="-264"/>
            </a:pPr>
            <a:r>
              <a:rPr lang="en-US" dirty="0">
                <a:solidFill>
                  <a:schemeClr val="bg1"/>
                </a:solidFill>
              </a:rPr>
              <a:t>...</a:t>
            </a:r>
            <a:r>
              <a:rPr dirty="0">
                <a:solidFill>
                  <a:schemeClr val="bg1"/>
                </a:solidFill>
              </a:rPr>
              <a:t>First Sign-in</a:t>
            </a:r>
          </a:p>
          <a:p>
            <a:pPr>
              <a:defRPr sz="5000" spc="-100"/>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You can either enter </a:t>
            </a:r>
            <a:r>
              <a:rPr lang="en-US" dirty="0">
                <a:solidFill>
                  <a:schemeClr val="bg1"/>
                </a:solidFill>
              </a:rPr>
              <a:t>an</a:t>
            </a:r>
            <a:r>
              <a:rPr dirty="0">
                <a:solidFill>
                  <a:schemeClr val="bg1"/>
                </a:solidFill>
              </a:rPr>
              <a:t> email you have used </a:t>
            </a:r>
            <a:r>
              <a:rPr lang="en-US" dirty="0">
                <a:solidFill>
                  <a:schemeClr val="bg1"/>
                </a:solidFill>
              </a:rPr>
              <a:t>before or</a:t>
            </a:r>
            <a:r>
              <a:rPr dirty="0">
                <a:solidFill>
                  <a:schemeClr val="bg1"/>
                </a:solidFill>
              </a:rPr>
              <a:t> click on the “Sign up” </a:t>
            </a:r>
            <a:r>
              <a:rPr lang="en-US" dirty="0">
                <a:solidFill>
                  <a:schemeClr val="bg1"/>
                </a:solidFill>
              </a:rPr>
              <a:t>button. B</a:t>
            </a:r>
            <a:r>
              <a:rPr dirty="0">
                <a:solidFill>
                  <a:schemeClr val="bg1"/>
                </a:solidFill>
              </a:rPr>
              <a:t>oth will </a:t>
            </a:r>
            <a:r>
              <a:rPr lang="en-US" dirty="0">
                <a:solidFill>
                  <a:schemeClr val="bg1"/>
                </a:solidFill>
              </a:rPr>
              <a:t>prompt you to set up an account.</a:t>
            </a:r>
            <a:r>
              <a:rPr dirty="0">
                <a:solidFill>
                  <a:schemeClr val="bg1"/>
                </a:solidFill>
              </a:rPr>
              <a:t>  </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You may get the error message </a:t>
            </a:r>
            <a:r>
              <a:rPr lang="en-US" dirty="0">
                <a:solidFill>
                  <a:schemeClr val="bg1"/>
                </a:solidFill>
              </a:rPr>
              <a:t>i</a:t>
            </a:r>
            <a:r>
              <a:rPr dirty="0">
                <a:solidFill>
                  <a:schemeClr val="bg1"/>
                </a:solidFill>
              </a:rPr>
              <a:t>f the email does not exist</a:t>
            </a:r>
            <a:r>
              <a:rPr lang="en-US" dirty="0">
                <a:solidFill>
                  <a:schemeClr val="bg1"/>
                </a:solidFill>
              </a:rPr>
              <a:t> in the system</a:t>
            </a:r>
            <a:r>
              <a:rPr dirty="0">
                <a:solidFill>
                  <a:schemeClr val="bg1"/>
                </a:solidFill>
              </a:rPr>
              <a:t>.  This is OK, just continue to click on Sign up.</a:t>
            </a:r>
          </a:p>
          <a:p>
            <a:pPr>
              <a:defRPr sz="3000" spc="-59"/>
            </a:pPr>
            <a:endParaRPr dirty="0"/>
          </a:p>
        </p:txBody>
      </p:sp>
      <p:sp>
        <p:nvSpPr>
          <p:cNvPr id="199" name="Line"/>
          <p:cNvSpPr/>
          <p:nvPr/>
        </p:nvSpPr>
        <p:spPr>
          <a:xfrm flipV="1">
            <a:off x="11324662" y="4676232"/>
            <a:ext cx="2614498" cy="2823999"/>
          </a:xfrm>
          <a:prstGeom prst="line">
            <a:avLst/>
          </a:prstGeom>
          <a:ln w="203200">
            <a:solidFill>
              <a:schemeClr val="tx1"/>
            </a:solidFill>
            <a:miter lim="400000"/>
            <a:tailEnd type="triangle"/>
          </a:ln>
        </p:spPr>
        <p:txBody>
          <a:bodyPr lIns="50800" tIns="50800" rIns="50800" bIns="50800" anchor="ctr"/>
          <a:lstStyle/>
          <a:p>
            <a:endParaRPr/>
          </a:p>
        </p:txBody>
      </p:sp>
      <p:sp>
        <p:nvSpPr>
          <p:cNvPr id="200" name="Oval"/>
          <p:cNvSpPr/>
          <p:nvPr/>
        </p:nvSpPr>
        <p:spPr>
          <a:xfrm>
            <a:off x="16542328" y="6223000"/>
            <a:ext cx="2253711" cy="1270000"/>
          </a:xfrm>
          <a:prstGeom prst="ellipse">
            <a:avLst/>
          </a:prstGeom>
          <a:ln w="381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pic>
        <p:nvPicPr>
          <p:cNvPr id="201" name="Screen Shot 2021-05-15 at 1.11.43 PM.png" descr="Screen Shot 2021-05-15 at 1.11.43 PM.png"/>
          <p:cNvPicPr>
            <a:picLocks noChangeAspect="1"/>
          </p:cNvPicPr>
          <p:nvPr/>
        </p:nvPicPr>
        <p:blipFill>
          <a:blip r:embed="rId3"/>
          <a:stretch>
            <a:fillRect/>
          </a:stretch>
        </p:blipFill>
        <p:spPr>
          <a:xfrm>
            <a:off x="15028518" y="7948559"/>
            <a:ext cx="7467601" cy="4800601"/>
          </a:xfrm>
          <a:prstGeom prst="rect">
            <a:avLst/>
          </a:prstGeom>
          <a:ln w="38100">
            <a:solidFill>
              <a:schemeClr val="accent3">
                <a:hueOff val="-319129"/>
                <a:satOff val="9467"/>
                <a:lumOff val="-37504"/>
              </a:schemeClr>
            </a:solidFill>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Screen Shot 2021-05-15 at 1.11.54 PM.png" descr="Screen Shot 2021-05-15 at 1.11.54 PM.png"/>
          <p:cNvPicPr>
            <a:picLocks noChangeAspect="1"/>
          </p:cNvPicPr>
          <p:nvPr/>
        </p:nvPicPr>
        <p:blipFill>
          <a:blip r:embed="rId2"/>
          <a:stretch>
            <a:fillRect/>
          </a:stretch>
        </p:blipFill>
        <p:spPr>
          <a:xfrm>
            <a:off x="14553116" y="1768853"/>
            <a:ext cx="5486401" cy="9385301"/>
          </a:xfrm>
          <a:prstGeom prst="rect">
            <a:avLst/>
          </a:prstGeom>
          <a:ln w="25400">
            <a:solidFill>
              <a:srgbClr val="FFFFFF"/>
            </a:solidFill>
            <a:miter lim="400000"/>
          </a:ln>
          <a:effectLst>
            <a:outerShdw blurRad="50800" dist="25400" dir="3600000" rotWithShape="0">
              <a:srgbClr val="000000">
                <a:alpha val="70000"/>
              </a:srgbClr>
            </a:outerShdw>
          </a:effectLst>
        </p:spPr>
      </p:pic>
      <p:sp>
        <p:nvSpPr>
          <p:cNvPr id="204"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05"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06"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207" name="Making Your Account…"/>
          <p:cNvSpPr txBox="1">
            <a:spLocks noGrp="1"/>
          </p:cNvSpPr>
          <p:nvPr>
            <p:ph type="title"/>
          </p:nvPr>
        </p:nvSpPr>
        <p:spPr>
          <a:xfrm>
            <a:off x="555552" y="3339511"/>
            <a:ext cx="10642375" cy="8675041"/>
          </a:xfrm>
          <a:prstGeom prst="rect">
            <a:avLst/>
          </a:prstGeom>
        </p:spPr>
        <p:txBody>
          <a:bodyPr>
            <a:normAutofit fontScale="90000"/>
          </a:bodyPr>
          <a:lstStyle/>
          <a:p>
            <a:pPr defTabSz="808990">
              <a:defRPr sz="12936" spc="-258"/>
            </a:pPr>
            <a:r>
              <a:rPr lang="en-US" dirty="0">
                <a:solidFill>
                  <a:schemeClr val="bg1"/>
                </a:solidFill>
              </a:rPr>
              <a:t>Creating</a:t>
            </a:r>
            <a:r>
              <a:rPr dirty="0">
                <a:solidFill>
                  <a:schemeClr val="bg1"/>
                </a:solidFill>
              </a:rPr>
              <a:t> Your Account</a:t>
            </a:r>
          </a:p>
          <a:p>
            <a:pPr defTabSz="808990">
              <a:defRPr sz="2940" spc="-58">
                <a:latin typeface="Founders Grotesk"/>
                <a:ea typeface="Founders Grotesk"/>
                <a:cs typeface="Founders Grotesk"/>
                <a:sym typeface="Founders Grotesk"/>
              </a:defRPr>
            </a:pPr>
            <a:endParaRPr dirty="0">
              <a:solidFill>
                <a:schemeClr val="bg1"/>
              </a:solidFill>
            </a:endParaRPr>
          </a:p>
          <a:p>
            <a:pPr defTabSz="808990">
              <a:defRPr sz="2940" spc="-58">
                <a:latin typeface="Founders Grotesk"/>
                <a:ea typeface="Founders Grotesk"/>
                <a:cs typeface="Founders Grotesk"/>
                <a:sym typeface="Founders Grotesk"/>
              </a:defRPr>
            </a:pPr>
            <a:r>
              <a:rPr dirty="0">
                <a:solidFill>
                  <a:schemeClr val="bg1"/>
                </a:solidFill>
              </a:rPr>
              <a:t>Fill out the form that appears</a:t>
            </a:r>
            <a:r>
              <a:rPr lang="en-US" dirty="0">
                <a:solidFill>
                  <a:schemeClr val="bg1"/>
                </a:solidFill>
              </a:rPr>
              <a:t>, entering</a:t>
            </a:r>
            <a:r>
              <a:rPr dirty="0">
                <a:solidFill>
                  <a:schemeClr val="bg1"/>
                </a:solidFill>
              </a:rPr>
              <a:t> your email, first name and last name.</a:t>
            </a:r>
          </a:p>
          <a:p>
            <a:pPr defTabSz="808990">
              <a:defRPr sz="2940" spc="-58">
                <a:latin typeface="Founders Grotesk"/>
                <a:ea typeface="Founders Grotesk"/>
                <a:cs typeface="Founders Grotesk"/>
                <a:sym typeface="Founders Grotesk"/>
              </a:defRPr>
            </a:pPr>
            <a:endParaRPr dirty="0">
              <a:solidFill>
                <a:schemeClr val="bg1"/>
              </a:solidFill>
            </a:endParaRPr>
          </a:p>
          <a:p>
            <a:pPr defTabSz="808990">
              <a:defRPr sz="2940" u="sng" spc="-58"/>
            </a:pPr>
            <a:r>
              <a:rPr dirty="0">
                <a:solidFill>
                  <a:schemeClr val="bg1"/>
                </a:solidFill>
              </a:rPr>
              <a:t>NOTE: ensure the email is valid a</a:t>
            </a:r>
            <a:r>
              <a:rPr lang="en-US" dirty="0">
                <a:solidFill>
                  <a:schemeClr val="bg1"/>
                </a:solidFill>
              </a:rPr>
              <a:t>nd that you have </a:t>
            </a:r>
            <a:r>
              <a:rPr dirty="0">
                <a:solidFill>
                  <a:schemeClr val="bg1"/>
                </a:solidFill>
              </a:rPr>
              <a:t>access </a:t>
            </a:r>
            <a:r>
              <a:rPr lang="en-US" dirty="0">
                <a:solidFill>
                  <a:schemeClr val="bg1"/>
                </a:solidFill>
              </a:rPr>
              <a:t>to it.  </a:t>
            </a:r>
            <a:br>
              <a:rPr lang="en-US" dirty="0">
                <a:solidFill>
                  <a:schemeClr val="bg1"/>
                </a:solidFill>
              </a:rPr>
            </a:br>
            <a:r>
              <a:rPr lang="en-US" dirty="0">
                <a:solidFill>
                  <a:schemeClr val="bg1"/>
                </a:solidFill>
              </a:rPr>
              <a:t>A</a:t>
            </a:r>
            <a:r>
              <a:rPr dirty="0">
                <a:solidFill>
                  <a:schemeClr val="bg1"/>
                </a:solidFill>
              </a:rPr>
              <a:t> verification code </a:t>
            </a:r>
            <a:r>
              <a:rPr lang="en-US" dirty="0">
                <a:solidFill>
                  <a:schemeClr val="bg1"/>
                </a:solidFill>
              </a:rPr>
              <a:t>will be sent </a:t>
            </a:r>
            <a:r>
              <a:rPr dirty="0">
                <a:solidFill>
                  <a:schemeClr val="bg1"/>
                </a:solidFill>
              </a:rPr>
              <a:t>in the next step!</a:t>
            </a:r>
          </a:p>
          <a:p>
            <a:pPr defTabSz="808990">
              <a:defRPr sz="2940" spc="-58">
                <a:latin typeface="Founders Grotesk"/>
                <a:ea typeface="Founders Grotesk"/>
                <a:cs typeface="Founders Grotesk"/>
                <a:sym typeface="Founders Grotesk"/>
              </a:defRPr>
            </a:pPr>
            <a:endParaRPr dirty="0">
              <a:solidFill>
                <a:schemeClr val="bg1"/>
              </a:solidFill>
            </a:endParaRPr>
          </a:p>
          <a:p>
            <a:pPr defTabSz="808990">
              <a:defRPr sz="2940" spc="-58">
                <a:latin typeface="Founders Grotesk"/>
                <a:ea typeface="Founders Grotesk"/>
                <a:cs typeface="Founders Grotesk"/>
                <a:sym typeface="Founders Grotesk"/>
              </a:defRPr>
            </a:pPr>
            <a:r>
              <a:rPr dirty="0">
                <a:solidFill>
                  <a:schemeClr val="bg1"/>
                </a:solidFill>
              </a:rPr>
              <a:t>The password you create must have the following as a minimum:</a:t>
            </a:r>
          </a:p>
          <a:p>
            <a:pPr defTabSz="808990">
              <a:defRPr sz="2940" spc="-58">
                <a:latin typeface="Founders Grotesk"/>
                <a:ea typeface="Founders Grotesk"/>
                <a:cs typeface="Founders Grotesk"/>
                <a:sym typeface="Founders Grotesk"/>
              </a:defRPr>
            </a:pPr>
            <a:endParaRPr dirty="0">
              <a:solidFill>
                <a:schemeClr val="bg1"/>
              </a:solidFill>
            </a:endParaRPr>
          </a:p>
          <a:p>
            <a:pPr defTabSz="808990">
              <a:defRPr sz="2940" spc="-58">
                <a:latin typeface="Founders Grotesk"/>
                <a:ea typeface="Founders Grotesk"/>
                <a:cs typeface="Founders Grotesk"/>
                <a:sym typeface="Founders Grotesk"/>
              </a:defRPr>
            </a:pPr>
            <a:r>
              <a:rPr dirty="0">
                <a:solidFill>
                  <a:schemeClr val="bg1"/>
                </a:solidFill>
              </a:rPr>
              <a:t>- 8 characters</a:t>
            </a:r>
          </a:p>
          <a:p>
            <a:pPr defTabSz="808990">
              <a:defRPr sz="2940" spc="-58">
                <a:latin typeface="Founders Grotesk"/>
                <a:ea typeface="Founders Grotesk"/>
                <a:cs typeface="Founders Grotesk"/>
                <a:sym typeface="Founders Grotesk"/>
              </a:defRPr>
            </a:pPr>
            <a:r>
              <a:rPr dirty="0">
                <a:solidFill>
                  <a:schemeClr val="bg1"/>
                </a:solidFill>
              </a:rPr>
              <a:t>- 1 Upper case letter</a:t>
            </a:r>
          </a:p>
          <a:p>
            <a:pPr defTabSz="808990">
              <a:defRPr sz="2940" spc="-58">
                <a:latin typeface="Founders Grotesk"/>
                <a:ea typeface="Founders Grotesk"/>
                <a:cs typeface="Founders Grotesk"/>
                <a:sym typeface="Founders Grotesk"/>
              </a:defRPr>
            </a:pPr>
            <a:r>
              <a:rPr dirty="0">
                <a:solidFill>
                  <a:schemeClr val="bg1"/>
                </a:solidFill>
              </a:rPr>
              <a:t>- 1 lower case letter</a:t>
            </a:r>
          </a:p>
          <a:p>
            <a:pPr defTabSz="808990">
              <a:defRPr sz="2940" spc="-58">
                <a:latin typeface="Founders Grotesk"/>
                <a:ea typeface="Founders Grotesk"/>
                <a:cs typeface="Founders Grotesk"/>
                <a:sym typeface="Founders Grotesk"/>
              </a:defRPr>
            </a:pPr>
            <a:r>
              <a:rPr dirty="0">
                <a:solidFill>
                  <a:schemeClr val="bg1"/>
                </a:solidFill>
              </a:rPr>
              <a:t>- 1 number</a:t>
            </a:r>
          </a:p>
          <a:p>
            <a:pPr defTabSz="808990">
              <a:defRPr sz="2940" spc="-58">
                <a:latin typeface="Founders Grotesk"/>
                <a:ea typeface="Founders Grotesk"/>
                <a:cs typeface="Founders Grotesk"/>
                <a:sym typeface="Founders Grotesk"/>
              </a:defRPr>
            </a:pPr>
            <a:r>
              <a:rPr dirty="0">
                <a:solidFill>
                  <a:schemeClr val="bg1"/>
                </a:solidFill>
              </a:rPr>
              <a:t>- 1 special character (e.g. *^_?, etc</a:t>
            </a:r>
            <a:r>
              <a:rPr lang="en-US" dirty="0">
                <a:solidFill>
                  <a:schemeClr val="bg1"/>
                </a:solidFill>
              </a:rPr>
              <a:t>.</a:t>
            </a:r>
            <a:r>
              <a:rPr dirty="0">
                <a:solidFill>
                  <a:schemeClr val="bg1"/>
                </a:solidFill>
              </a:rPr>
              <a:t>)</a:t>
            </a:r>
          </a:p>
          <a:p>
            <a:pPr defTabSz="808990">
              <a:defRPr sz="2940" spc="-58"/>
            </a:pPr>
            <a:endParaRPr dirty="0"/>
          </a:p>
          <a:p>
            <a:pPr defTabSz="808990">
              <a:defRPr sz="2940" spc="-58">
                <a:solidFill>
                  <a:schemeClr val="accent6">
                    <a:satOff val="-33399"/>
                    <a:lumOff val="-9873"/>
                  </a:schemeClr>
                </a:solidFill>
              </a:defRPr>
            </a:pPr>
            <a:r>
              <a:rPr dirty="0">
                <a:solidFill>
                  <a:schemeClr val="bg1"/>
                </a:solidFill>
              </a:rPr>
              <a:t>Once entered, click “Sign up”</a:t>
            </a:r>
          </a:p>
        </p:txBody>
      </p:sp>
      <p:sp>
        <p:nvSpPr>
          <p:cNvPr id="208" name="email address"/>
          <p:cNvSpPr/>
          <p:nvPr/>
        </p:nvSpPr>
        <p:spPr>
          <a:xfrm>
            <a:off x="15349619" y="4121457"/>
            <a:ext cx="3790295" cy="356934"/>
          </a:xfrm>
          <a:prstGeom prst="rect">
            <a:avLst/>
          </a:prstGeom>
          <a:solidFill>
            <a:schemeClr val="accent1">
              <a:hueOff val="-42304"/>
              <a:satOff val="23749"/>
              <a:lumOff val="-4574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spcBef>
                <a:spcPts val="0"/>
              </a:spcBef>
              <a:tabLst/>
              <a:defRPr sz="1700" b="1" cap="all" spc="102">
                <a:solidFill>
                  <a:srgbClr val="FFFFFF"/>
                </a:solidFill>
                <a:latin typeface="Founders Grotesk Condensed"/>
                <a:ea typeface="Founders Grotesk Condensed"/>
                <a:cs typeface="Founders Grotesk Condensed"/>
                <a:sym typeface="Founders Grotesk Condensed"/>
              </a:defRPr>
            </a:lvl1pPr>
          </a:lstStyle>
          <a:p>
            <a:r>
              <a:t>email address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Screen Shot 2021-05-15 at 1.22.19 PM.png" descr="Screen Shot 2021-05-15 at 1.22.19 PM.png"/>
          <p:cNvPicPr>
            <a:picLocks noChangeAspect="1"/>
          </p:cNvPicPr>
          <p:nvPr/>
        </p:nvPicPr>
        <p:blipFill>
          <a:blip r:embed="rId2"/>
          <a:stretch>
            <a:fillRect/>
          </a:stretch>
        </p:blipFill>
        <p:spPr>
          <a:xfrm>
            <a:off x="13888891" y="734573"/>
            <a:ext cx="5969001" cy="4902201"/>
          </a:xfrm>
          <a:prstGeom prst="rect">
            <a:avLst/>
          </a:prstGeom>
          <a:ln w="12700">
            <a:miter lim="400000"/>
          </a:ln>
        </p:spPr>
      </p:pic>
      <p:sp>
        <p:nvSpPr>
          <p:cNvPr id="211"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12"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13"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214" name="Making Your Account…"/>
          <p:cNvSpPr txBox="1">
            <a:spLocks noGrp="1"/>
          </p:cNvSpPr>
          <p:nvPr>
            <p:ph type="title"/>
          </p:nvPr>
        </p:nvSpPr>
        <p:spPr>
          <a:xfrm>
            <a:off x="967734" y="2520479"/>
            <a:ext cx="10642375" cy="8675041"/>
          </a:xfrm>
          <a:prstGeom prst="rect">
            <a:avLst/>
          </a:prstGeom>
        </p:spPr>
        <p:txBody>
          <a:bodyPr>
            <a:normAutofit/>
          </a:bodyPr>
          <a:lstStyle/>
          <a:p>
            <a:pPr>
              <a:defRPr sz="13200" spc="-264"/>
            </a:pPr>
            <a:r>
              <a:rPr lang="en-US" dirty="0">
                <a:solidFill>
                  <a:schemeClr val="bg1"/>
                </a:solidFill>
              </a:rPr>
              <a:t>…Creating</a:t>
            </a:r>
            <a:r>
              <a:rPr dirty="0">
                <a:solidFill>
                  <a:schemeClr val="bg1"/>
                </a:solidFill>
              </a:rPr>
              <a:t> Your Account</a:t>
            </a:r>
          </a:p>
          <a:p>
            <a:pPr>
              <a:defRPr sz="5000" spc="-100"/>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Enter the verification code sent to you via email.  If </a:t>
            </a:r>
            <a:r>
              <a:rPr lang="en-US" dirty="0">
                <a:solidFill>
                  <a:schemeClr val="bg1"/>
                </a:solidFill>
              </a:rPr>
              <a:t>e</a:t>
            </a:r>
            <a:r>
              <a:rPr dirty="0">
                <a:solidFill>
                  <a:schemeClr val="bg1"/>
                </a:solidFill>
              </a:rPr>
              <a:t>mail is not received, you can try the “Send Email” link on the bottom.  As well, check your spam/junk folders</a:t>
            </a:r>
            <a:r>
              <a:rPr lang="en-US" dirty="0">
                <a:solidFill>
                  <a:schemeClr val="bg1"/>
                </a:solidFill>
              </a:rPr>
              <a:t>.</a:t>
            </a:r>
            <a:endParaRPr dirty="0">
              <a:solidFill>
                <a:schemeClr val="bg1"/>
              </a:solidFill>
            </a:endParaRPr>
          </a:p>
          <a:p>
            <a:pPr>
              <a:defRPr sz="3000" spc="-59"/>
            </a:pPr>
            <a:endParaRPr dirty="0"/>
          </a:p>
          <a:p>
            <a:pPr>
              <a:defRPr sz="3000" spc="-59">
                <a:solidFill>
                  <a:schemeClr val="accent6">
                    <a:satOff val="-33399"/>
                    <a:lumOff val="-9873"/>
                  </a:schemeClr>
                </a:solidFill>
              </a:defRPr>
            </a:pPr>
            <a:r>
              <a:rPr dirty="0"/>
              <a:t>Once entered, click “Verify”</a:t>
            </a:r>
          </a:p>
          <a:p>
            <a:pPr>
              <a:defRPr sz="3000" spc="-59">
                <a:solidFill>
                  <a:schemeClr val="accent6">
                    <a:satOff val="-33399"/>
                    <a:lumOff val="-9873"/>
                  </a:schemeClr>
                </a:solidFill>
              </a:defRPr>
            </a:pPr>
            <a:endParaRPr dirty="0"/>
          </a:p>
          <a:p>
            <a:pPr>
              <a:defRPr sz="3000" spc="-59">
                <a:latin typeface="Founders Grotesk"/>
                <a:ea typeface="Founders Grotesk"/>
                <a:cs typeface="Founders Grotesk"/>
                <a:sym typeface="Founders Grotesk"/>
              </a:defRPr>
            </a:pPr>
            <a:r>
              <a:rPr dirty="0">
                <a:solidFill>
                  <a:schemeClr val="bg1"/>
                </a:solidFill>
              </a:rPr>
              <a:t>If verification is valid, you will be directed to the login screen again.</a:t>
            </a:r>
          </a:p>
          <a:p>
            <a:pPr>
              <a:defRPr sz="3000" spc="-59">
                <a:latin typeface="Founders Grotesk"/>
                <a:ea typeface="Founders Grotesk"/>
                <a:cs typeface="Founders Grotesk"/>
                <a:sym typeface="Founders Grotesk"/>
              </a:defRPr>
            </a:pPr>
            <a:r>
              <a:rPr dirty="0">
                <a:solidFill>
                  <a:schemeClr val="bg1"/>
                </a:solidFill>
              </a:rPr>
              <a:t>Login (again), and then agree to Hockey Canada Registry Terms and Conditions.  </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After that, you will be directed to the Register Now! page again, but this time you are signed in and ready to register participants.</a:t>
            </a:r>
          </a:p>
        </p:txBody>
      </p:sp>
      <p:sp>
        <p:nvSpPr>
          <p:cNvPr id="215" name="Line"/>
          <p:cNvSpPr/>
          <p:nvPr/>
        </p:nvSpPr>
        <p:spPr>
          <a:xfrm flipV="1">
            <a:off x="10954752" y="3470446"/>
            <a:ext cx="3685547" cy="4186230"/>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
        <p:nvSpPr>
          <p:cNvPr id="216" name="Oval"/>
          <p:cNvSpPr/>
          <p:nvPr/>
        </p:nvSpPr>
        <p:spPr>
          <a:xfrm>
            <a:off x="14359680" y="4516598"/>
            <a:ext cx="5027423" cy="1270001"/>
          </a:xfrm>
          <a:prstGeom prst="ellipse">
            <a:avLst/>
          </a:prstGeom>
          <a:ln w="381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pic>
        <p:nvPicPr>
          <p:cNvPr id="217" name="Screen Shot 2021-05-15 at 1.36.03 PM.png" descr="Screen Shot 2021-05-15 at 1.36.03 PM.png"/>
          <p:cNvPicPr>
            <a:picLocks noChangeAspect="1"/>
          </p:cNvPicPr>
          <p:nvPr/>
        </p:nvPicPr>
        <p:blipFill>
          <a:blip r:embed="rId3"/>
          <a:stretch>
            <a:fillRect/>
          </a:stretch>
        </p:blipFill>
        <p:spPr>
          <a:xfrm>
            <a:off x="15479783" y="6236464"/>
            <a:ext cx="7878981" cy="6724302"/>
          </a:xfrm>
          <a:prstGeom prst="rect">
            <a:avLst/>
          </a:prstGeom>
          <a:ln w="12700">
            <a:miter lim="400000"/>
          </a:ln>
        </p:spPr>
      </p:pic>
      <p:sp>
        <p:nvSpPr>
          <p:cNvPr id="218" name="Line"/>
          <p:cNvSpPr/>
          <p:nvPr/>
        </p:nvSpPr>
        <p:spPr>
          <a:xfrm>
            <a:off x="10954752" y="9736577"/>
            <a:ext cx="11029401" cy="2151320"/>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1"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2"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a:t>MMHA June </a:t>
            </a:r>
            <a:r>
              <a:rPr dirty="0"/>
              <a:t>2021</a:t>
            </a:r>
          </a:p>
        </p:txBody>
      </p:sp>
      <p:sp>
        <p:nvSpPr>
          <p:cNvPr id="223" name="Registering…"/>
          <p:cNvSpPr txBox="1">
            <a:spLocks noGrp="1"/>
          </p:cNvSpPr>
          <p:nvPr>
            <p:ph type="title"/>
          </p:nvPr>
        </p:nvSpPr>
        <p:spPr>
          <a:xfrm>
            <a:off x="555552" y="3339511"/>
            <a:ext cx="8255939" cy="8675041"/>
          </a:xfrm>
          <a:prstGeom prst="rect">
            <a:avLst/>
          </a:prstGeom>
        </p:spPr>
        <p:txBody>
          <a:bodyPr/>
          <a:lstStyle/>
          <a:p>
            <a:pPr>
              <a:defRPr sz="13200" spc="-264"/>
            </a:pPr>
            <a:r>
              <a:rPr dirty="0">
                <a:solidFill>
                  <a:schemeClr val="bg1"/>
                </a:solidFill>
              </a:rPr>
              <a:t>Registering</a:t>
            </a:r>
          </a:p>
          <a:p>
            <a:pPr>
              <a:defRPr sz="5000" spc="-100"/>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To register a player, you need to start by clicking </a:t>
            </a:r>
            <a:br>
              <a:rPr lang="en-US" dirty="0">
                <a:solidFill>
                  <a:schemeClr val="bg1"/>
                </a:solidFill>
              </a:rPr>
            </a:br>
            <a:r>
              <a:rPr dirty="0">
                <a:solidFill>
                  <a:schemeClr val="bg1"/>
                </a:solidFill>
              </a:rPr>
              <a:t> “View Online Stores”.</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endParaRPr dirty="0"/>
          </a:p>
        </p:txBody>
      </p:sp>
      <p:pic>
        <p:nvPicPr>
          <p:cNvPr id="8" name="Picture 7">
            <a:extLst>
              <a:ext uri="{FF2B5EF4-FFF2-40B4-BE49-F238E27FC236}">
                <a16:creationId xmlns:a16="http://schemas.microsoft.com/office/drawing/2014/main" id="{B100178D-62FC-46D0-9B08-1AE3CD99732A}"/>
              </a:ext>
            </a:extLst>
          </p:cNvPr>
          <p:cNvPicPr>
            <a:picLocks noChangeAspect="1"/>
          </p:cNvPicPr>
          <p:nvPr/>
        </p:nvPicPr>
        <p:blipFill>
          <a:blip r:embed="rId2"/>
          <a:stretch>
            <a:fillRect/>
          </a:stretch>
        </p:blipFill>
        <p:spPr>
          <a:xfrm>
            <a:off x="9641599" y="1768741"/>
            <a:ext cx="13800291" cy="6821078"/>
          </a:xfrm>
          <a:prstGeom prst="rect">
            <a:avLst/>
          </a:prstGeom>
        </p:spPr>
      </p:pic>
      <p:sp>
        <p:nvSpPr>
          <p:cNvPr id="225" name="Line"/>
          <p:cNvSpPr/>
          <p:nvPr/>
        </p:nvSpPr>
        <p:spPr>
          <a:xfrm>
            <a:off x="7946973" y="7210411"/>
            <a:ext cx="5530182" cy="843758"/>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29"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0"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31" name="Registering…"/>
          <p:cNvSpPr txBox="1">
            <a:spLocks noGrp="1"/>
          </p:cNvSpPr>
          <p:nvPr>
            <p:ph type="title"/>
          </p:nvPr>
        </p:nvSpPr>
        <p:spPr>
          <a:xfrm>
            <a:off x="555552" y="3439700"/>
            <a:ext cx="8607109" cy="8675042"/>
          </a:xfrm>
          <a:prstGeom prst="rect">
            <a:avLst/>
          </a:prstGeom>
        </p:spPr>
        <p:txBody>
          <a:bodyPr/>
          <a:lstStyle/>
          <a:p>
            <a:pPr>
              <a:defRPr sz="13200" spc="-264"/>
            </a:pPr>
            <a:r>
              <a:rPr lang="en-US" dirty="0">
                <a:solidFill>
                  <a:schemeClr val="bg1"/>
                </a:solidFill>
              </a:rPr>
              <a:t>…</a:t>
            </a:r>
            <a:r>
              <a:rPr dirty="0">
                <a:solidFill>
                  <a:schemeClr val="bg1"/>
                </a:solidFill>
              </a:rPr>
              <a:t>Registering</a:t>
            </a:r>
          </a:p>
          <a:p>
            <a:pPr>
              <a:defRPr sz="5000" spc="-100"/>
            </a:pPr>
            <a:endParaRPr dirty="0">
              <a:solidFill>
                <a:schemeClr val="bg1"/>
              </a:solidFill>
            </a:endParaRPr>
          </a:p>
          <a:p>
            <a:pPr>
              <a:defRPr sz="3000" u="sng" spc="-59"/>
            </a:pPr>
            <a:r>
              <a:rPr dirty="0">
                <a:solidFill>
                  <a:schemeClr val="bg1"/>
                </a:solidFill>
              </a:rPr>
              <a:t>Online Store</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Simply choose </a:t>
            </a:r>
            <a:r>
              <a:rPr lang="en-US" dirty="0">
                <a:solidFill>
                  <a:schemeClr val="bg1"/>
                </a:solidFill>
              </a:rPr>
              <a:t>the category</a:t>
            </a:r>
            <a:r>
              <a:rPr dirty="0">
                <a:solidFill>
                  <a:schemeClr val="bg1"/>
                </a:solidFill>
              </a:rPr>
              <a:t> </a:t>
            </a:r>
            <a:r>
              <a:rPr lang="en-US" dirty="0">
                <a:solidFill>
                  <a:schemeClr val="bg1"/>
                </a:solidFill>
              </a:rPr>
              <a:t>that</a:t>
            </a:r>
            <a:r>
              <a:rPr dirty="0">
                <a:solidFill>
                  <a:schemeClr val="bg1"/>
                </a:solidFill>
              </a:rPr>
              <a:t> matches the birth year </a:t>
            </a:r>
            <a:r>
              <a:rPr lang="en-US" dirty="0">
                <a:solidFill>
                  <a:schemeClr val="bg1"/>
                </a:solidFill>
              </a:rPr>
              <a:t>of </a:t>
            </a:r>
            <a:r>
              <a:rPr dirty="0">
                <a:solidFill>
                  <a:schemeClr val="bg1"/>
                </a:solidFill>
              </a:rPr>
              <a:t> your player.  </a:t>
            </a:r>
          </a:p>
          <a:p>
            <a:pPr>
              <a:defRPr sz="3000" spc="-59">
                <a:latin typeface="Founders Grotesk"/>
                <a:ea typeface="Founders Grotesk"/>
                <a:cs typeface="Founders Grotesk"/>
                <a:sym typeface="Founders Grotesk"/>
              </a:defRPr>
            </a:pPr>
            <a:endParaRPr dirty="0"/>
          </a:p>
        </p:txBody>
      </p:sp>
      <p:pic>
        <p:nvPicPr>
          <p:cNvPr id="3" name="Picture 2">
            <a:extLst>
              <a:ext uri="{FF2B5EF4-FFF2-40B4-BE49-F238E27FC236}">
                <a16:creationId xmlns:a16="http://schemas.microsoft.com/office/drawing/2014/main" id="{62C08D51-AC46-4BDD-984B-36ECE1F4E490}"/>
              </a:ext>
            </a:extLst>
          </p:cNvPr>
          <p:cNvPicPr>
            <a:picLocks noChangeAspect="1"/>
          </p:cNvPicPr>
          <p:nvPr/>
        </p:nvPicPr>
        <p:blipFill>
          <a:blip r:embed="rId2"/>
          <a:stretch>
            <a:fillRect/>
          </a:stretch>
        </p:blipFill>
        <p:spPr>
          <a:xfrm>
            <a:off x="9670473" y="1523998"/>
            <a:ext cx="14157975" cy="9971633"/>
          </a:xfrm>
          <a:prstGeom prst="rect">
            <a:avLst/>
          </a:prstGeom>
        </p:spPr>
      </p:pic>
      <p:sp>
        <p:nvSpPr>
          <p:cNvPr id="232" name="Line"/>
          <p:cNvSpPr/>
          <p:nvPr/>
        </p:nvSpPr>
        <p:spPr>
          <a:xfrm>
            <a:off x="8539793" y="6927273"/>
            <a:ext cx="4331864" cy="2357314"/>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Line"/>
          <p:cNvSpPr/>
          <p:nvPr/>
        </p:nvSpPr>
        <p:spPr>
          <a:xfrm>
            <a:off x="635000" y="12192000"/>
            <a:ext cx="23114000" cy="0"/>
          </a:xfrm>
          <a:prstGeom prst="line">
            <a:avLst/>
          </a:prstGeom>
          <a:ln w="114300">
            <a:solidFill>
              <a:schemeClr val="bg1">
                <a:lumMod val="50000"/>
                <a:lumOff val="50000"/>
              </a:schemeClr>
            </a:solidFill>
            <a:miter lim="400000"/>
          </a:ln>
        </p:spPr>
        <p:txBody>
          <a:bodyPr lIns="50800" tIns="50800" rIns="50800" bIns="5080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6" name="Line"/>
          <p:cNvSpPr/>
          <p:nvPr/>
        </p:nvSpPr>
        <p:spPr>
          <a:xfrm>
            <a:off x="639142" y="692907"/>
            <a:ext cx="23114001" cy="1"/>
          </a:xfrm>
          <a:prstGeom prst="line">
            <a:avLst/>
          </a:prstGeom>
          <a:ln w="114300">
            <a:solidFill>
              <a:schemeClr val="bg1">
                <a:lumMod val="50000"/>
                <a:lumOff val="50000"/>
              </a:schemeClr>
            </a:solidFill>
            <a:miter lim="400000"/>
          </a:ln>
        </p:spPr>
        <p:txBody>
          <a:bodyPr lIns="0" tIns="0" rIns="0" bIns="0" anchor="ctr"/>
          <a:lstStyle/>
          <a:p>
            <a:pPr>
              <a:spcBef>
                <a:spcPts val="0"/>
              </a:spcBef>
              <a:tabLst/>
              <a:defRPr b="1" cap="all" spc="156">
                <a:solidFill>
                  <a:srgbClr val="FFFFFF"/>
                </a:solidFill>
                <a:latin typeface="Founders Grotesk Condensed"/>
                <a:ea typeface="Founders Grotesk Condensed"/>
                <a:cs typeface="Founders Grotesk Condensed"/>
                <a:sym typeface="Founders Grotesk Condensed"/>
              </a:defRPr>
            </a:pPr>
            <a:endParaRPr/>
          </a:p>
        </p:txBody>
      </p:sp>
      <p:sp>
        <p:nvSpPr>
          <p:cNvPr id="237" name="HHMH 15 MAY 2021"/>
          <p:cNvSpPr txBox="1">
            <a:spLocks noGrp="1"/>
          </p:cNvSpPr>
          <p:nvPr>
            <p:ph type="body" idx="2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en-US" dirty="0" err="1"/>
              <a:t>Mmha</a:t>
            </a:r>
            <a:r>
              <a:rPr lang="en-US" dirty="0"/>
              <a:t> June </a:t>
            </a:r>
            <a:r>
              <a:rPr dirty="0"/>
              <a:t>2021</a:t>
            </a:r>
          </a:p>
        </p:txBody>
      </p:sp>
      <p:sp>
        <p:nvSpPr>
          <p:cNvPr id="238" name="Registering…"/>
          <p:cNvSpPr txBox="1">
            <a:spLocks noGrp="1"/>
          </p:cNvSpPr>
          <p:nvPr>
            <p:ph type="title"/>
          </p:nvPr>
        </p:nvSpPr>
        <p:spPr>
          <a:xfrm>
            <a:off x="555552" y="1101013"/>
            <a:ext cx="8737738" cy="11013729"/>
          </a:xfrm>
          <a:prstGeom prst="rect">
            <a:avLst/>
          </a:prstGeom>
        </p:spPr>
        <p:txBody>
          <a:bodyPr>
            <a:normAutofit/>
          </a:bodyPr>
          <a:lstStyle/>
          <a:p>
            <a:pPr>
              <a:defRPr sz="13200" spc="-264"/>
            </a:pPr>
            <a:r>
              <a:rPr lang="en-US" dirty="0">
                <a:solidFill>
                  <a:schemeClr val="bg1"/>
                </a:solidFill>
              </a:rPr>
              <a:t>…</a:t>
            </a:r>
            <a:r>
              <a:rPr dirty="0">
                <a:solidFill>
                  <a:schemeClr val="bg1"/>
                </a:solidFill>
              </a:rPr>
              <a:t>Registering</a:t>
            </a:r>
          </a:p>
          <a:p>
            <a:pPr>
              <a:defRPr sz="3000" spc="-59">
                <a:latin typeface="Founders Grotesk"/>
                <a:ea typeface="Founders Grotesk"/>
                <a:cs typeface="Founders Grotesk"/>
                <a:sym typeface="Founders Grotesk"/>
              </a:defRPr>
            </a:pPr>
            <a:endParaRPr dirty="0">
              <a:solidFill>
                <a:schemeClr val="bg1"/>
              </a:solidFill>
            </a:endParaRPr>
          </a:p>
          <a:p>
            <a:pPr>
              <a:defRPr sz="3000" spc="-59">
                <a:latin typeface="Founders Grotesk"/>
                <a:ea typeface="Founders Grotesk"/>
                <a:cs typeface="Founders Grotesk"/>
                <a:sym typeface="Founders Grotesk"/>
              </a:defRPr>
            </a:pPr>
            <a:r>
              <a:rPr lang="en-US" dirty="0">
                <a:solidFill>
                  <a:schemeClr val="bg1"/>
                </a:solidFill>
              </a:rPr>
              <a:t> Then scroll down to add any additional items to your player’s registration.  Please ensure you choose only items that are applicable to your player’s birth year. </a:t>
            </a:r>
            <a:endParaRPr dirty="0">
              <a:solidFill>
                <a:schemeClr val="bg1"/>
              </a:solidFill>
            </a:endParaRPr>
          </a:p>
          <a:p>
            <a:pPr>
              <a:defRPr sz="3000" spc="-59">
                <a:solidFill>
                  <a:schemeClr val="accent5">
                    <a:hueOff val="38068"/>
                    <a:lumOff val="-14599"/>
                  </a:schemeClr>
                </a:solidFill>
              </a:defRPr>
            </a:pPr>
            <a:br>
              <a:rPr lang="en-US" dirty="0">
                <a:solidFill>
                  <a:schemeClr val="bg1"/>
                </a:solidFill>
              </a:rPr>
            </a:br>
            <a:r>
              <a:rPr lang="en-US" dirty="0">
                <a:solidFill>
                  <a:schemeClr val="bg1"/>
                </a:solidFill>
              </a:rPr>
              <a:t>Sibling Discounts: If you have three or more players, you are eligible for a sibling discount on the third and fourth players. Please choose the discount using your youngest player(s) date of birth.</a:t>
            </a:r>
            <a:br>
              <a:rPr lang="en-US" dirty="0">
                <a:solidFill>
                  <a:schemeClr val="bg1"/>
                </a:solidFill>
              </a:rPr>
            </a:br>
            <a:br>
              <a:rPr lang="en-US" dirty="0">
                <a:solidFill>
                  <a:schemeClr val="bg1"/>
                </a:solidFill>
              </a:rPr>
            </a:br>
            <a:r>
              <a:rPr lang="en-US" dirty="0" err="1">
                <a:solidFill>
                  <a:schemeClr val="bg1"/>
                </a:solidFill>
              </a:rPr>
              <a:t>Ie</a:t>
            </a:r>
            <a:r>
              <a:rPr lang="en-US" dirty="0">
                <a:solidFill>
                  <a:schemeClr val="bg1"/>
                </a:solidFill>
              </a:rPr>
              <a:t>. If you have a 2011, a 2008 and a 2015, your youngest player is 2015 (U7).  Select the U7 discount. </a:t>
            </a:r>
            <a:br>
              <a:rPr lang="en-US" dirty="0">
                <a:solidFill>
                  <a:schemeClr val="bg1"/>
                </a:solidFill>
              </a:rPr>
            </a:br>
            <a:br>
              <a:rPr lang="en-US" dirty="0">
                <a:solidFill>
                  <a:schemeClr val="bg1"/>
                </a:solidFill>
              </a:rPr>
            </a:br>
            <a:r>
              <a:rPr lang="en-US" dirty="0" err="1">
                <a:solidFill>
                  <a:schemeClr val="bg1"/>
                </a:solidFill>
              </a:rPr>
              <a:t>Ie</a:t>
            </a:r>
            <a:r>
              <a:rPr lang="en-US" dirty="0">
                <a:solidFill>
                  <a:schemeClr val="bg1"/>
                </a:solidFill>
              </a:rPr>
              <a:t>. If you have a 2011, a 2008, a 2015 and a 2017, you youngest players are 2015 (U7) and 2017 (U5).  Select the U7 and U5 discounts. </a:t>
            </a:r>
            <a:br>
              <a:rPr lang="en-US" dirty="0">
                <a:solidFill>
                  <a:schemeClr val="bg1"/>
                </a:solidFill>
              </a:rPr>
            </a:br>
            <a:br>
              <a:rPr lang="en-US" dirty="0">
                <a:solidFill>
                  <a:schemeClr val="bg1"/>
                </a:solidFill>
              </a:rPr>
            </a:br>
            <a:endParaRPr dirty="0">
              <a:solidFill>
                <a:schemeClr val="bg1"/>
              </a:solidFill>
            </a:endParaRPr>
          </a:p>
          <a:p>
            <a:pPr>
              <a:defRPr sz="3000" spc="-59">
                <a:latin typeface="Founders Grotesk"/>
                <a:ea typeface="Founders Grotesk"/>
                <a:cs typeface="Founders Grotesk"/>
                <a:sym typeface="Founders Grotesk"/>
              </a:defRPr>
            </a:pPr>
            <a:r>
              <a:rPr dirty="0">
                <a:solidFill>
                  <a:schemeClr val="bg1"/>
                </a:solidFill>
              </a:rPr>
              <a:t>Click “Register Now” in the online store.</a:t>
            </a:r>
            <a:br>
              <a:rPr lang="en-US" dirty="0">
                <a:solidFill>
                  <a:schemeClr val="bg1"/>
                </a:solidFill>
              </a:rPr>
            </a:br>
            <a:br>
              <a:rPr lang="en-US" dirty="0">
                <a:solidFill>
                  <a:schemeClr val="bg1"/>
                </a:solidFill>
              </a:rPr>
            </a:br>
            <a:r>
              <a:rPr lang="en-US" dirty="0">
                <a:solidFill>
                  <a:schemeClr val="bg1"/>
                </a:solidFill>
              </a:rPr>
              <a:t>**NOTE FEES AND ITEMS ARE FOR EXAMPLE ONLY AND</a:t>
            </a:r>
            <a:br>
              <a:rPr lang="en-US" dirty="0">
                <a:solidFill>
                  <a:schemeClr val="bg1"/>
                </a:solidFill>
              </a:rPr>
            </a:br>
            <a:r>
              <a:rPr lang="en-US" dirty="0">
                <a:solidFill>
                  <a:schemeClr val="bg1"/>
                </a:solidFill>
              </a:rPr>
              <a:t>ARE SUBJECT TO CHANGE</a:t>
            </a:r>
            <a:endParaRPr dirty="0">
              <a:solidFill>
                <a:schemeClr val="bg1"/>
              </a:solidFill>
            </a:endParaRPr>
          </a:p>
        </p:txBody>
      </p:sp>
      <p:sp>
        <p:nvSpPr>
          <p:cNvPr id="239" name="Line"/>
          <p:cNvSpPr/>
          <p:nvPr/>
        </p:nvSpPr>
        <p:spPr>
          <a:xfrm flipV="1">
            <a:off x="8826758" y="5247169"/>
            <a:ext cx="2793741" cy="1862757"/>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a:p>
        </p:txBody>
      </p:sp>
      <p:sp>
        <p:nvSpPr>
          <p:cNvPr id="12" name="Line">
            <a:extLst>
              <a:ext uri="{FF2B5EF4-FFF2-40B4-BE49-F238E27FC236}">
                <a16:creationId xmlns:a16="http://schemas.microsoft.com/office/drawing/2014/main" id="{B77F5F83-6949-4E4E-9762-0000F1211830}"/>
              </a:ext>
            </a:extLst>
          </p:cNvPr>
          <p:cNvSpPr/>
          <p:nvPr/>
        </p:nvSpPr>
        <p:spPr>
          <a:xfrm flipV="1">
            <a:off x="9293290" y="9219100"/>
            <a:ext cx="1626218" cy="637611"/>
          </a:xfrm>
          <a:prstGeom prst="line">
            <a:avLst/>
          </a:prstGeom>
          <a:ln w="203200">
            <a:solidFill>
              <a:schemeClr val="bg1">
                <a:lumMod val="50000"/>
                <a:lumOff val="50000"/>
              </a:schemeClr>
            </a:solidFill>
            <a:miter lim="400000"/>
            <a:tailEnd type="triangle"/>
          </a:ln>
        </p:spPr>
        <p:txBody>
          <a:bodyPr lIns="50800" tIns="50800" rIns="50800" bIns="50800" anchor="ctr"/>
          <a:lstStyle/>
          <a:p>
            <a:endParaRPr dirty="0"/>
          </a:p>
        </p:txBody>
      </p:sp>
      <p:pic>
        <p:nvPicPr>
          <p:cNvPr id="3" name="Picture 2">
            <a:extLst>
              <a:ext uri="{FF2B5EF4-FFF2-40B4-BE49-F238E27FC236}">
                <a16:creationId xmlns:a16="http://schemas.microsoft.com/office/drawing/2014/main" id="{9484648F-AF4D-4D6E-A046-4104C6F4CBE8}"/>
              </a:ext>
            </a:extLst>
          </p:cNvPr>
          <p:cNvPicPr>
            <a:picLocks noChangeAspect="1"/>
          </p:cNvPicPr>
          <p:nvPr/>
        </p:nvPicPr>
        <p:blipFill>
          <a:blip r:embed="rId2"/>
          <a:stretch>
            <a:fillRect/>
          </a:stretch>
        </p:blipFill>
        <p:spPr>
          <a:xfrm>
            <a:off x="11791451" y="849242"/>
            <a:ext cx="9575651" cy="10048912"/>
          </a:xfrm>
          <a:prstGeom prst="rect">
            <a:avLst/>
          </a:prstGeom>
        </p:spPr>
      </p:pic>
    </p:spTree>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Founders Grotesk Semibold"/>
        <a:ea typeface="Founders Grotesk Semibold"/>
        <a:cs typeface="Founders Grotesk Semibold"/>
      </a:majorFont>
      <a:minorFont>
        <a:latin typeface="Founders Grotesk Semibold"/>
        <a:ea typeface="Founders Grotesk Semibold"/>
        <a:cs typeface="Founders Grotesk Semibold"/>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1" i="0" u="none" strike="noStrike" cap="all" spc="156" normalizeH="0" baseline="0">
            <a:ln>
              <a:noFill/>
            </a:ln>
            <a:solidFill>
              <a:srgbClr val="FFFFFF"/>
            </a:solidFill>
            <a:effectLst/>
            <a:uFillTx/>
            <a:latin typeface="Founders Grotesk Condensed"/>
            <a:ea typeface="Founders Grotesk Condensed"/>
            <a:cs typeface="Founders Grotesk Condensed"/>
            <a:sym typeface="Founders Grotesk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Founders Grotesk Text"/>
            <a:ea typeface="Founders Grotesk Text"/>
            <a:cs typeface="Founders Grotesk Text"/>
            <a:sym typeface="Founders Grotesk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562</TotalTime>
  <Words>2038</Words>
  <Application>Microsoft Office PowerPoint</Application>
  <PresentationFormat>Custom</PresentationFormat>
  <Paragraphs>193</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Founders Grotesk</vt:lpstr>
      <vt:lpstr>Founders Grotesk Condensed</vt:lpstr>
      <vt:lpstr>Founders Grotesk Light</vt:lpstr>
      <vt:lpstr>Founders Grotesk Semibold</vt:lpstr>
      <vt:lpstr>Founders Grotesk Text</vt:lpstr>
      <vt:lpstr>Helvetica Neue</vt:lpstr>
      <vt:lpstr>Montserrat</vt:lpstr>
      <vt:lpstr>28_Academy</vt:lpstr>
      <vt:lpstr>Registration Instructions HCR 3.0</vt:lpstr>
      <vt:lpstr>Intro  Hockey Canada has rolled out a new registration platform for all Associations and end users across Canada.  The following slides are provided to help you through the registration process.  You should find that the new release is much easier to use and repetition of data entry is reduced.  </vt:lpstr>
      <vt:lpstr>First Sign-in  When you first click the Registration link from our MMHA website, you will be taken to the “Register Now!” page.   In the upper right corner, you will see the “Login” button.  You will click there to create your account in HCR 3.0.  NOTE: All existing members/participants have been migrated from the old system.  You will be required to set up a new account.  Please use a personal email and not a work email, as those may change and make password recovery difficult.   The office no longer has the ability to change passwords.</vt:lpstr>
      <vt:lpstr>...First Sign-in  You can either enter an email you have used before or click on the “Sign up” button. Both will prompt you to set up an account.    You may get the error message if the email does not exist in the system.  This is OK, just continue to click on Sign up. </vt:lpstr>
      <vt:lpstr>Creating Your Account  Fill out the form that appears, entering your email, first name and last name.  NOTE: ensure the email is valid and that you have access to it.   A verification code will be sent in the next step!  The password you create must have the following as a minimum:  - 8 characters - 1 Upper case letter - 1 lower case letter - 1 number - 1 special character (e.g. *^_?, etc.)  Once entered, click “Sign up”</vt:lpstr>
      <vt:lpstr>…Creating Your Account  Enter the verification code sent to you via email.  If email is not received, you can try the “Send Email” link on the bottom.  As well, check your spam/junk folders.  Once entered, click “Verify”  If verification is valid, you will be directed to the login screen again. Login (again), and then agree to Hockey Canada Registry Terms and Conditions.    After that, you will be directed to the Register Now! page again, but this time you are signed in and ready to register participants.</vt:lpstr>
      <vt:lpstr>Registering  To register a player, you need to start by clicking   “View Online Stores”.  </vt:lpstr>
      <vt:lpstr>…Registering  Online Store  Simply choose the category that matches the birth year of  your player.   </vt:lpstr>
      <vt:lpstr>…Registering   Then scroll down to add any additional items to your player’s registration.  Please ensure you choose only items that are applicable to your player’s birth year.   Sibling Discounts: If you have three or more players, you are eligible for a sibling discount on the third and fourth players. Please choose the discount using your youngest player(s) date of birth.  Ie. If you have a 2011, a 2008 and a 2015, your youngest player is 2015 (U7).  Select the U7 discount.   Ie. If you have a 2011, a 2008, a 2015 and a 2017, you youngest players are 2015 (U7) and 2017 (U5).  Select the U7 and U5 discounts.    Click “Register Now” in the online store.  **NOTE FEES AND ITEMS ARE FOR EXAMPLE ONLY AND ARE SUBJECT TO CHANGE</vt:lpstr>
      <vt:lpstr>…Registering  You have the option of registering an existing participant OR  registering a new participant.  If your participant has played before, select “register an existing participant.  If your participant has never played organized hockey, select “register a new participant”.  We are obligated to confirm age and residency.  If you are registering a new participant, we will be contacting you for proof of birth and address.  Once your selection is made, click “Start Registration”  Let’s start with existing participant…  </vt:lpstr>
      <vt:lpstr>…Registering  EXISTING PARTICIPANT  Your player may show up in your account, but if not, you simply have to search for them and then select.  You can search by HCR# or by First, Last Name  AND Birthdate (required).  Once found a list of available registrations is displayed under their name.  Typically only your player will show up, but there may be multiple selections.  The default selection should be the correct one based on the birth year.  Please read and confirm your player.</vt:lpstr>
      <vt:lpstr>…Registering  EXISTING PARTICIPANT  Again,  the default selection should be the correct one based on the birth year, however, READ and CONFIRM carefully!  The example on the right, shows an example of multiple selections. Ensure the proper registration is selected based on BIRTH YEAR.  Then click “Next”</vt:lpstr>
      <vt:lpstr>…Registering  NEW PARTICIPANT  The process for a new participant is the same as explained previously, except BEFORE you get to available registrations you will be filling out all the information for the new participant, including all your information, address etc.  Remember to only select NEW Participant if they have never played hockey before within Canada.  We will be contacting you prior to your first ice time for proof of age (birth certificate or passport) and residency (parent/guardian drivers licenses).  The email you enter here does not have to be the same email you used for your log in.   It MUST be the email you wish to be used for your coach or the MMHA to contact you. Please use an email you check frequently.</vt:lpstr>
      <vt:lpstr>…Registering  Questionnaire  Once the participant and their category is selected, the next step is reviewing the  questionnaire.   You are required, to fill this out for each player you register.  This is how Hockey Canada has set up the platform. </vt:lpstr>
      <vt:lpstr>…Registering  Optional Items  Once you have clicked “Next” on the questionnaire you will be brought to the optional items for purchase.   Tryout packages are optional and should only be selected if your player is trying out for one of our rep teams in the fall.  In order to tryout, registration must be complete and paid by July 5th.   If your player is trying out, Select the appropriate tryout package by year of birth.    You must select the “+” to add a tryout package to your cart.  If you do not wish to purchase a tryout package, simply leave it at zero.  Click Next</vt:lpstr>
      <vt:lpstr>…Registering  Waivers  Next are the waivers.  These will include mandatory Hockey Canada waivers along with our own.   </vt:lpstr>
      <vt:lpstr>…Registering  Checking Out? Registering another player?  Once you have clicked on the last waiver you are brought here.  It asks if you want to proceed to checkout or if you want to register another.   If you accidentally press the wrong selection, you will get another chance to go to payment, or register another participant depending on what you selected.  </vt:lpstr>
      <vt:lpstr>…Registering  Made a Mistake/Forgot Something? No Problem  Review your “order”.  If something isn’t correct you can:  1. Remove optional items (i.e. Tryout Card) or  2. Edit the registration- it will take you back to the first screen for that member’s registration  and you can redo it.  (e.g. selected wrong birth year, forgot to add the tryout package, etc.)    **NOTE FEES AND ITEMS ARE FOR EXAMPLE ONLY AND ARE SUBJECT TO CHANGE</vt:lpstr>
      <vt:lpstr>…Registering  Your Cart/checkout  Prior to checkout you can view the Order summary.  If you wanted to register another player, select the button the bottom left.    Otherwise, if you are OK with the summary simply click next.       If you accidentally selected Register another participant and want to check out, you can get back to your checkout by selecting Skip to payment.   **NOTE FEES AND ITEMS ARE FOR EXAMPLE ONLY AND ARE SUBJECT TO CHANGE</vt:lpstr>
      <vt:lpstr>…Registering  Terms and Conditions  Next is our terms and conditions of payment and registration.  Payment can be made by Visa, Visa Debit or MasterCard.   Our refund policy can be found on our website (www.miltonwinterhawks.com) under the Parent’s Corner tab.  Please review prior to registering. </vt:lpstr>
      <vt:lpstr>…Registering   Payment is made online like any other online transaction. Simply follow the directions.  </vt:lpstr>
      <vt:lpstr>Oops, I forgot something!   If you forgot to purchase a tryout package or if your player changed their mind about trying out, please contact us prior to July 5th at: info@miltonwinterhawks.com   At this time, participants do not have access back into their store to purchase added items (other than registering another player) .  Our MMHA office will need to do this manually.    Once complete, you will see a Thank You screen with your receipt number.  </vt:lpstr>
      <vt:lpstr>You are done!  Congratulations, you have successfully registered a player.  The email confirmation you receive is simply an invoice showing the all items purchased.  Please retain your invoice for proof of payment.   NEW: We are now required to confirm registration.  Once your items are complete:  *payment  *Respect in Sport Parent course  *New Players: proof of age/residency,  you will receive a confirmation email.  Please keep an eye on our homepage for important announcements regarding the upcoming season.   If you are interested in volunteering with a houseleague team, please contact us!  If you need to contact our office, please provide your name and your player’s name and their date of birth so we can assist you as efficiently as possible.  Contact: info@miltonwinterhawks.com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Registration Instructions HCR 3.0</dc:title>
  <dc:creator>tgaetan</dc:creator>
  <cp:lastModifiedBy>tgaetan</cp:lastModifiedBy>
  <cp:revision>45</cp:revision>
  <dcterms:modified xsi:type="dcterms:W3CDTF">2021-06-11T21:01:53Z</dcterms:modified>
</cp:coreProperties>
</file>